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1" r:id="rId6"/>
  </p:sldIdLst>
  <p:sldSz cx="6858000" cy="9906000" type="A4"/>
  <p:notesSz cx="6858000" cy="9144000"/>
  <p:embeddedFontLst>
    <p:embeddedFont>
      <p:font typeface="Poppins Bold" panose="020B0604020202020204" charset="0"/>
      <p:regular r:id="rId8"/>
    </p:embeddedFont>
    <p:embeddedFont>
      <p:font typeface="Poppins" panose="020B0604020202020204" charset="0"/>
      <p:regular r:id="rId9"/>
    </p:embeddedFont>
    <p:embeddedFont>
      <p:font typeface="Merriweather Bold" panose="020B0604020202020204" charset="0"/>
      <p:regular r:id="rId10"/>
    </p:embeddedFont>
    <p:embeddedFont>
      <p:font typeface="Montserrat" panose="020B0604020202020204" charset="0"/>
      <p:regular r:id="rId11"/>
    </p:embeddedFont>
    <p:embeddedFont>
      <p:font typeface="Merriweather" panose="020B060402020202020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99" d="100"/>
          <a:sy n="99" d="100"/>
        </p:scale>
        <p:origin x="1627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01.06.2022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‹nº›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01.06.2022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1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0706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01.06.2022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683000" y="512763"/>
            <a:ext cx="1778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2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7384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01.06.2022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683000" y="512763"/>
            <a:ext cx="1778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3727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01.06.2022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683000" y="512763"/>
            <a:ext cx="1778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8803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01.06.2022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683000" y="512763"/>
            <a:ext cx="1778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7593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9.png"/><Relationship Id="rId4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6350"/>
            <a:ext cx="6858000" cy="6655435"/>
          </a:xfrm>
          <a:prstGeom prst="rect">
            <a:avLst/>
          </a:prstGeom>
        </p:spPr>
      </p:pic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0" y="6758940"/>
            <a:ext cx="6858000" cy="3250565"/>
            <a:chOff x="0" y="0"/>
            <a:chExt cx="9144000" cy="433408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144000" cy="4334129"/>
            </a:xfrm>
            <a:custGeom>
              <a:avLst/>
              <a:gdLst/>
              <a:ahLst/>
              <a:cxnLst/>
              <a:rect l="l" t="t" r="r" b="b"/>
              <a:pathLst>
                <a:path w="9144000" h="4334129">
                  <a:moveTo>
                    <a:pt x="0" y="0"/>
                  </a:moveTo>
                  <a:lnTo>
                    <a:pt x="9144000" y="0"/>
                  </a:lnTo>
                  <a:lnTo>
                    <a:pt x="9144000" y="4334129"/>
                  </a:lnTo>
                  <a:lnTo>
                    <a:pt x="0" y="4334129"/>
                  </a:lnTo>
                  <a:close/>
                </a:path>
              </a:pathLst>
            </a:custGeom>
            <a:solidFill>
              <a:srgbClr val="4082F9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 r="282" b="988"/>
          <a:stretch>
            <a:fillRect/>
          </a:stretch>
        </p:blipFill>
        <p:spPr>
          <a:xfrm>
            <a:off x="2091690" y="7207250"/>
            <a:ext cx="2687955" cy="234378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 r="45813" b="38"/>
          <a:stretch>
            <a:fillRect/>
          </a:stretch>
        </p:blipFill>
        <p:spPr>
          <a:xfrm>
            <a:off x="0" y="0"/>
            <a:ext cx="6858000" cy="665543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353945" y="6200775"/>
            <a:ext cx="4338320" cy="318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00"/>
              </a:lnSpc>
            </a:pPr>
            <a:r>
              <a:rPr lang="en-US" sz="1000">
                <a:solidFill>
                  <a:srgbClr val="F6F6FE"/>
                </a:solidFill>
                <a:latin typeface="Poppins"/>
              </a:rPr>
              <a:t>Autor: Martinho de Haro</a:t>
            </a:r>
          </a:p>
          <a:p>
            <a:pPr algn="r">
              <a:lnSpc>
                <a:spcPts val="1200"/>
              </a:lnSpc>
            </a:pPr>
            <a:r>
              <a:rPr lang="en-US" sz="1000">
                <a:solidFill>
                  <a:srgbClr val="F6F6FE"/>
                </a:solidFill>
                <a:latin typeface="Poppins"/>
              </a:rPr>
              <a:t>Mosaico na Federação das Indústrias de SC. FIESC - Santa Catarina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Imagem 8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4" r="27896"/>
          <a:stretch/>
        </p:blipFill>
        <p:spPr>
          <a:xfrm>
            <a:off x="0" y="4343400"/>
            <a:ext cx="2743200" cy="3428999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0" y="3159125"/>
            <a:ext cx="6858000" cy="546100"/>
            <a:chOff x="0" y="0"/>
            <a:chExt cx="9144000" cy="7281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144000" cy="728091"/>
            </a:xfrm>
            <a:custGeom>
              <a:avLst/>
              <a:gdLst/>
              <a:ahLst/>
              <a:cxnLst/>
              <a:rect l="l" t="t" r="r" b="b"/>
              <a:pathLst>
                <a:path w="9144000" h="728091">
                  <a:moveTo>
                    <a:pt x="0" y="0"/>
                  </a:moveTo>
                  <a:lnTo>
                    <a:pt x="9144000" y="0"/>
                  </a:lnTo>
                  <a:lnTo>
                    <a:pt x="9144000" y="728091"/>
                  </a:lnTo>
                  <a:lnTo>
                    <a:pt x="0" y="728091"/>
                  </a:lnTo>
                  <a:close/>
                </a:path>
              </a:pathLst>
            </a:custGeom>
            <a:solidFill>
              <a:srgbClr val="4082F9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3072130" y="3350036"/>
            <a:ext cx="3453765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0"/>
              </a:lnSpc>
            </a:pPr>
            <a:r>
              <a:rPr lang="en-US" sz="1556" dirty="0" smtClean="0">
                <a:solidFill>
                  <a:srgbClr val="F6F6FE"/>
                </a:solidFill>
                <a:latin typeface="Merriweather"/>
              </a:rPr>
              <a:t>04 </a:t>
            </a:r>
            <a:r>
              <a:rPr lang="en-US" sz="1556" dirty="0" err="1">
                <a:solidFill>
                  <a:srgbClr val="F6F6FE"/>
                </a:solidFill>
                <a:latin typeface="Merriweather"/>
              </a:rPr>
              <a:t>aulas</a:t>
            </a:r>
            <a:endParaRPr lang="en-US" sz="1556" dirty="0">
              <a:solidFill>
                <a:srgbClr val="F6F6FE"/>
              </a:solidFill>
              <a:latin typeface="Merriweather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r="897" b="897"/>
          <a:stretch>
            <a:fillRect/>
          </a:stretch>
        </p:blipFill>
        <p:spPr>
          <a:xfrm>
            <a:off x="2219960" y="3175635"/>
            <a:ext cx="490855" cy="490855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389890" y="3305175"/>
            <a:ext cx="1356360" cy="249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36"/>
              </a:lnSpc>
            </a:pPr>
            <a:r>
              <a:rPr lang="en-US" sz="1700">
                <a:solidFill>
                  <a:srgbClr val="F6F6FE"/>
                </a:solidFill>
                <a:latin typeface="Merriweather"/>
              </a:rPr>
              <a:t>Profissional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907405" y="9585960"/>
            <a:ext cx="387350" cy="670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399">
                <a:solidFill>
                  <a:srgbClr val="F6F6FE"/>
                </a:solidFill>
                <a:latin typeface="Poppins Bold"/>
              </a:rPr>
              <a:t>2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893060" y="4792141"/>
            <a:ext cx="3632835" cy="180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39"/>
              </a:lnSpc>
            </a:pPr>
            <a:r>
              <a:rPr lang="en-US" sz="1200">
                <a:solidFill>
                  <a:srgbClr val="666666"/>
                </a:solidFill>
                <a:latin typeface="Merriweather"/>
              </a:rPr>
              <a:t>CONHEÇA SEU PROFESSOR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493645" y="3827780"/>
            <a:ext cx="4065905" cy="861695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3143885" y="4091940"/>
            <a:ext cx="3324225" cy="320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99"/>
              </a:lnSpc>
            </a:pPr>
            <a:r>
              <a:rPr lang="en-US" sz="2499" dirty="0">
                <a:solidFill>
                  <a:srgbClr val="F6F6FE"/>
                </a:solidFill>
                <a:latin typeface="Poppins Bold"/>
              </a:rPr>
              <a:t>Patricia Santos</a:t>
            </a:r>
            <a:endParaRPr lang="en-US" sz="2499" dirty="0">
              <a:solidFill>
                <a:srgbClr val="F6F6FE"/>
              </a:solidFill>
              <a:latin typeface="Poppins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893060" y="5064760"/>
            <a:ext cx="3632835" cy="2000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00"/>
              </a:lnSpc>
            </a:pPr>
            <a:r>
              <a:rPr lang="pt-BR" sz="1000" dirty="0" smtClean="0">
                <a:solidFill>
                  <a:srgbClr val="666666"/>
                </a:solidFill>
                <a:latin typeface="Merriweather"/>
              </a:rPr>
              <a:t>CEO </a:t>
            </a:r>
            <a:r>
              <a:rPr lang="pt-BR" sz="1000" dirty="0">
                <a:solidFill>
                  <a:srgbClr val="666666"/>
                </a:solidFill>
                <a:latin typeface="Merriweather"/>
              </a:rPr>
              <a:t>Fundadora da </a:t>
            </a:r>
            <a:r>
              <a:rPr lang="pt-BR" sz="1000" dirty="0" err="1">
                <a:solidFill>
                  <a:srgbClr val="666666"/>
                </a:solidFill>
                <a:latin typeface="Merriweather"/>
              </a:rPr>
              <a:t>EmpregueAfro</a:t>
            </a:r>
            <a:r>
              <a:rPr lang="pt-BR" sz="1000" dirty="0">
                <a:solidFill>
                  <a:srgbClr val="666666"/>
                </a:solidFill>
                <a:latin typeface="Merriweather"/>
              </a:rPr>
              <a:t> desde 2005. </a:t>
            </a:r>
            <a:r>
              <a:rPr lang="pt-BR" sz="1000" dirty="0" smtClean="0">
                <a:solidFill>
                  <a:srgbClr val="666666"/>
                </a:solidFill>
                <a:latin typeface="Merriweather"/>
              </a:rPr>
              <a:t>Profissional </a:t>
            </a:r>
            <a:r>
              <a:rPr lang="pt-BR" sz="1000" dirty="0">
                <a:solidFill>
                  <a:srgbClr val="666666"/>
                </a:solidFill>
                <a:latin typeface="Merriweather"/>
              </a:rPr>
              <a:t>de Recursos Humanos há mais de 20 anos</a:t>
            </a:r>
            <a:r>
              <a:rPr lang="pt-BR" sz="1000" dirty="0" smtClean="0">
                <a:solidFill>
                  <a:srgbClr val="666666"/>
                </a:solidFill>
                <a:latin typeface="Merriweather"/>
              </a:rPr>
              <a:t>. Trajetória </a:t>
            </a:r>
            <a:r>
              <a:rPr lang="pt-BR" sz="1000" dirty="0">
                <a:solidFill>
                  <a:srgbClr val="666666"/>
                </a:solidFill>
                <a:latin typeface="Merriweather"/>
              </a:rPr>
              <a:t>de 12 anos em grandes empresas e desde 2013 como </a:t>
            </a:r>
            <a:r>
              <a:rPr lang="pt-BR" sz="1000" dirty="0" smtClean="0">
                <a:solidFill>
                  <a:srgbClr val="666666"/>
                </a:solidFill>
                <a:latin typeface="Merriweather"/>
              </a:rPr>
              <a:t>empreendedora. MBA </a:t>
            </a:r>
            <a:r>
              <a:rPr lang="pt-BR" sz="1000" dirty="0">
                <a:solidFill>
                  <a:srgbClr val="666666"/>
                </a:solidFill>
                <a:latin typeface="Merriweather"/>
              </a:rPr>
              <a:t>em Administração pela Trevisan Escola de Negócios. Pós em Gestão de Pessoas pela USP. Pedagoga formada pela FMU. Professora do SENAC/SP por 6 anos. </a:t>
            </a:r>
            <a:r>
              <a:rPr lang="pt-BR" sz="1000" dirty="0" smtClean="0">
                <a:solidFill>
                  <a:srgbClr val="666666"/>
                </a:solidFill>
                <a:latin typeface="Merriweather"/>
              </a:rPr>
              <a:t>Palestrante </a:t>
            </a:r>
            <a:r>
              <a:rPr lang="pt-BR" sz="1000" dirty="0">
                <a:solidFill>
                  <a:srgbClr val="666666"/>
                </a:solidFill>
                <a:latin typeface="Merriweather"/>
              </a:rPr>
              <a:t>do </a:t>
            </a:r>
            <a:r>
              <a:rPr lang="pt-BR" sz="1000" dirty="0" err="1" smtClean="0">
                <a:solidFill>
                  <a:srgbClr val="666666"/>
                </a:solidFill>
                <a:latin typeface="Merriweather"/>
              </a:rPr>
              <a:t>TEDxSãoPaulo</a:t>
            </a:r>
            <a:r>
              <a:rPr lang="pt-BR" sz="1000" dirty="0" smtClean="0">
                <a:solidFill>
                  <a:srgbClr val="666666"/>
                </a:solidFill>
                <a:latin typeface="Merriweather"/>
              </a:rPr>
              <a:t> </a:t>
            </a:r>
            <a:r>
              <a:rPr lang="pt-BR" sz="1000" dirty="0">
                <a:solidFill>
                  <a:srgbClr val="666666"/>
                </a:solidFill>
                <a:latin typeface="Merriweather"/>
              </a:rPr>
              <a:t>em 2016 e 2020</a:t>
            </a:r>
            <a:r>
              <a:rPr lang="pt-BR" sz="1000" dirty="0" smtClean="0">
                <a:solidFill>
                  <a:srgbClr val="666666"/>
                </a:solidFill>
                <a:latin typeface="Merriweather"/>
              </a:rPr>
              <a:t>.</a:t>
            </a:r>
          </a:p>
          <a:p>
            <a:pPr algn="just">
              <a:lnSpc>
                <a:spcPts val="1200"/>
              </a:lnSpc>
            </a:pPr>
            <a:r>
              <a:rPr lang="pt-BR" sz="1000" dirty="0" smtClean="0">
                <a:solidFill>
                  <a:srgbClr val="666666"/>
                </a:solidFill>
                <a:latin typeface="Merriweather"/>
              </a:rPr>
              <a:t>Especialista </a:t>
            </a:r>
            <a:r>
              <a:rPr lang="pt-BR" sz="1000" dirty="0">
                <a:solidFill>
                  <a:srgbClr val="666666"/>
                </a:solidFill>
                <a:latin typeface="Merriweather"/>
              </a:rPr>
              <a:t>do Programa Encontro com Fátima Bernardes da TV Globo de 2017 a 2021</a:t>
            </a:r>
            <a:r>
              <a:rPr lang="pt-BR" sz="1000" dirty="0" smtClean="0">
                <a:solidFill>
                  <a:srgbClr val="666666"/>
                </a:solidFill>
                <a:latin typeface="Merriweather"/>
              </a:rPr>
              <a:t>. </a:t>
            </a:r>
            <a:r>
              <a:rPr lang="pt-BR" sz="1000" dirty="0" err="1" smtClean="0">
                <a:solidFill>
                  <a:srgbClr val="666666"/>
                </a:solidFill>
                <a:latin typeface="Merriweather"/>
              </a:rPr>
              <a:t>LinkedIn</a:t>
            </a:r>
            <a:r>
              <a:rPr lang="pt-BR" sz="1000" dirty="0" smtClean="0">
                <a:solidFill>
                  <a:srgbClr val="666666"/>
                </a:solidFill>
                <a:latin typeface="Merriweather"/>
              </a:rPr>
              <a:t> </a:t>
            </a:r>
            <a:r>
              <a:rPr lang="pt-BR" sz="1000" dirty="0">
                <a:solidFill>
                  <a:srgbClr val="666666"/>
                </a:solidFill>
                <a:latin typeface="Merriweather"/>
              </a:rPr>
              <a:t>Top </a:t>
            </a:r>
            <a:r>
              <a:rPr lang="pt-BR" sz="1000" dirty="0" err="1">
                <a:solidFill>
                  <a:srgbClr val="666666"/>
                </a:solidFill>
                <a:latin typeface="Merriweather"/>
              </a:rPr>
              <a:t>Voicer</a:t>
            </a:r>
            <a:r>
              <a:rPr lang="pt-BR" sz="1000" dirty="0">
                <a:solidFill>
                  <a:srgbClr val="666666"/>
                </a:solidFill>
                <a:latin typeface="Merriweather"/>
              </a:rPr>
              <a:t> em 2022</a:t>
            </a:r>
            <a:r>
              <a:rPr lang="pt-BR" sz="1000" dirty="0" smtClean="0">
                <a:solidFill>
                  <a:srgbClr val="666666"/>
                </a:solidFill>
                <a:latin typeface="Merriweather"/>
              </a:rPr>
              <a:t>. </a:t>
            </a:r>
            <a:r>
              <a:rPr lang="pt-BR" sz="1000" dirty="0">
                <a:solidFill>
                  <a:srgbClr val="666666"/>
                </a:solidFill>
                <a:latin typeface="Merriweather"/>
              </a:rPr>
              <a:t>Mãe de 4 filhos e se diz: “vendedora de talentos ofuscados pelo </a:t>
            </a:r>
            <a:r>
              <a:rPr lang="pt-BR" sz="1000" dirty="0" smtClean="0">
                <a:solidFill>
                  <a:srgbClr val="666666"/>
                </a:solidFill>
                <a:latin typeface="Merriweather"/>
              </a:rPr>
              <a:t>racismo</a:t>
            </a:r>
            <a:r>
              <a:rPr lang="pt-BR" sz="1000" dirty="0">
                <a:solidFill>
                  <a:srgbClr val="666666"/>
                </a:solidFill>
                <a:latin typeface="Merriweather"/>
              </a:rPr>
              <a:t>.</a:t>
            </a:r>
            <a:endParaRPr lang="pt-BR" sz="1000" dirty="0" smtClean="0">
              <a:solidFill>
                <a:srgbClr val="666666"/>
              </a:solidFill>
              <a:latin typeface="Merriweather"/>
            </a:endParaRPr>
          </a:p>
          <a:p>
            <a:pPr algn="just">
              <a:lnSpc>
                <a:spcPts val="1200"/>
              </a:lnSpc>
            </a:pPr>
            <a:r>
              <a:rPr lang="pt-BR" sz="1000" dirty="0" smtClean="0">
                <a:solidFill>
                  <a:srgbClr val="666666"/>
                </a:solidFill>
                <a:latin typeface="Merriweather"/>
              </a:rPr>
              <a:t>Instagram</a:t>
            </a:r>
            <a:r>
              <a:rPr lang="pt-BR" sz="1000" dirty="0">
                <a:solidFill>
                  <a:srgbClr val="666666"/>
                </a:solidFill>
                <a:latin typeface="Merriweather"/>
              </a:rPr>
              <a:t>: @</a:t>
            </a:r>
            <a:r>
              <a:rPr lang="pt-BR" sz="1000" dirty="0" err="1" smtClean="0">
                <a:solidFill>
                  <a:srgbClr val="666666"/>
                </a:solidFill>
                <a:latin typeface="Merriweather"/>
              </a:rPr>
              <a:t>eupatricia.santos</a:t>
            </a:r>
            <a:endParaRPr lang="en-US" sz="1000" dirty="0">
              <a:solidFill>
                <a:srgbClr val="666666"/>
              </a:solidFill>
              <a:latin typeface="Merriweather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7"/>
          <a:srcRect r="1538" b="10461"/>
          <a:stretch>
            <a:fillRect/>
          </a:stretch>
        </p:blipFill>
        <p:spPr>
          <a:xfrm rot="-10800000">
            <a:off x="2462530" y="3976370"/>
            <a:ext cx="609600" cy="554355"/>
          </a:xfrm>
          <a:prstGeom prst="rect">
            <a:avLst/>
          </a:prstGeom>
        </p:spPr>
      </p:pic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0" y="-185479"/>
            <a:ext cx="6992785" cy="3314451"/>
            <a:chOff x="0" y="0"/>
            <a:chExt cx="9144000" cy="433408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9144000" cy="4334129"/>
            </a:xfrm>
            <a:custGeom>
              <a:avLst/>
              <a:gdLst/>
              <a:ahLst/>
              <a:cxnLst/>
              <a:rect l="l" t="t" r="r" b="b"/>
              <a:pathLst>
                <a:path w="9144000" h="4334129">
                  <a:moveTo>
                    <a:pt x="0" y="0"/>
                  </a:moveTo>
                  <a:lnTo>
                    <a:pt x="9144000" y="0"/>
                  </a:lnTo>
                  <a:lnTo>
                    <a:pt x="9144000" y="4334129"/>
                  </a:lnTo>
                  <a:lnTo>
                    <a:pt x="0" y="4334129"/>
                  </a:lnTo>
                  <a:close/>
                </a:path>
              </a:pathLst>
            </a:custGeom>
            <a:solidFill>
              <a:srgbClr val="4082F9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2462530" y="628650"/>
            <a:ext cx="4065905" cy="20623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412"/>
              </a:lnSpc>
            </a:pPr>
            <a:r>
              <a:rPr lang="en-US" sz="4400" dirty="0" err="1">
                <a:solidFill>
                  <a:srgbClr val="F6F6FE"/>
                </a:solidFill>
                <a:latin typeface="Poppins Bold"/>
              </a:rPr>
              <a:t>Diversidade</a:t>
            </a:r>
            <a:r>
              <a:rPr lang="en-US" sz="4400" dirty="0">
                <a:solidFill>
                  <a:srgbClr val="F6F6FE"/>
                </a:solidFill>
                <a:latin typeface="Poppins Bold"/>
              </a:rPr>
              <a:t>, </a:t>
            </a:r>
            <a:r>
              <a:rPr lang="en-US" sz="4400" dirty="0" err="1">
                <a:solidFill>
                  <a:srgbClr val="F6F6FE"/>
                </a:solidFill>
                <a:latin typeface="Poppins Bold"/>
              </a:rPr>
              <a:t>Equidade</a:t>
            </a:r>
            <a:r>
              <a:rPr lang="en-US" sz="4400" dirty="0">
                <a:solidFill>
                  <a:srgbClr val="F6F6FE"/>
                </a:solidFill>
                <a:latin typeface="Poppins Bold"/>
              </a:rPr>
              <a:t> e </a:t>
            </a:r>
            <a:r>
              <a:rPr lang="en-US" sz="4400" dirty="0" err="1">
                <a:solidFill>
                  <a:srgbClr val="F6F6FE"/>
                </a:solidFill>
                <a:latin typeface="Poppins Bold"/>
              </a:rPr>
              <a:t>Inclusão</a:t>
            </a:r>
            <a:endParaRPr lang="en-US" sz="4400" dirty="0">
              <a:solidFill>
                <a:srgbClr val="F6F6FE"/>
              </a:solidFill>
              <a:latin typeface="Poppins Bold"/>
            </a:endParaRPr>
          </a:p>
        </p:txBody>
      </p:sp>
      <p:grpSp>
        <p:nvGrpSpPr>
          <p:cNvPr id="18" name="Group 18"/>
          <p:cNvGrpSpPr/>
          <p:nvPr/>
        </p:nvGrpSpPr>
        <p:grpSpPr>
          <a:xfrm>
            <a:off x="6172200" y="9517380"/>
            <a:ext cx="387350" cy="629031"/>
            <a:chOff x="0" y="0"/>
            <a:chExt cx="516467" cy="838708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516467" cy="838708"/>
              <a:chOff x="0" y="0"/>
              <a:chExt cx="1178551" cy="191389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1178551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178551" h="1913890">
                    <a:moveTo>
                      <a:pt x="0" y="0"/>
                    </a:moveTo>
                    <a:lnTo>
                      <a:pt x="1178551" y="0"/>
                    </a:lnTo>
                    <a:lnTo>
                      <a:pt x="1178551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6CFD"/>
              </a:solidFill>
            </p:spPr>
          </p:sp>
        </p:grpSp>
        <p:sp>
          <p:nvSpPr>
            <p:cNvPr id="21" name="TextBox 21"/>
            <p:cNvSpPr txBox="1"/>
            <p:nvPr/>
          </p:nvSpPr>
          <p:spPr>
            <a:xfrm>
              <a:off x="0" y="97790"/>
              <a:ext cx="516467" cy="2984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</a:pPr>
              <a:r>
                <a:rPr lang="en-US" sz="1400">
                  <a:solidFill>
                    <a:srgbClr val="F6F6FE"/>
                  </a:solidFill>
                  <a:latin typeface="Poppins Bold"/>
                </a:rPr>
                <a:t>2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389890" y="9220200"/>
            <a:ext cx="1687830" cy="529590"/>
            <a:chOff x="0" y="0"/>
            <a:chExt cx="2250440" cy="706120"/>
          </a:xfrm>
        </p:grpSpPr>
        <p:grpSp>
          <p:nvGrpSpPr>
            <p:cNvPr id="23" name="Group 23"/>
            <p:cNvGrpSpPr>
              <a:grpSpLocks noChangeAspect="1"/>
            </p:cNvGrpSpPr>
            <p:nvPr/>
          </p:nvGrpSpPr>
          <p:grpSpPr>
            <a:xfrm>
              <a:off x="791633" y="154940"/>
              <a:ext cx="34713" cy="86360"/>
              <a:chOff x="0" y="0"/>
              <a:chExt cx="34713" cy="8636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34671" cy="86360"/>
              </a:xfrm>
              <a:custGeom>
                <a:avLst/>
                <a:gdLst/>
                <a:ahLst/>
                <a:cxnLst/>
                <a:rect l="l" t="t" r="r" b="b"/>
                <a:pathLst>
                  <a:path w="34671" h="86360">
                    <a:moveTo>
                      <a:pt x="0" y="80264"/>
                    </a:moveTo>
                    <a:lnTo>
                      <a:pt x="10541" y="78867"/>
                    </a:lnTo>
                    <a:lnTo>
                      <a:pt x="10541" y="7747"/>
                    </a:lnTo>
                    <a:lnTo>
                      <a:pt x="0" y="6223"/>
                    </a:lnTo>
                    <a:lnTo>
                      <a:pt x="0" y="0"/>
                    </a:lnTo>
                    <a:lnTo>
                      <a:pt x="34544" y="0"/>
                    </a:lnTo>
                    <a:lnTo>
                      <a:pt x="34544" y="6223"/>
                    </a:lnTo>
                    <a:lnTo>
                      <a:pt x="24003" y="7747"/>
                    </a:lnTo>
                    <a:lnTo>
                      <a:pt x="24003" y="78867"/>
                    </a:lnTo>
                    <a:lnTo>
                      <a:pt x="34671" y="80391"/>
                    </a:lnTo>
                    <a:lnTo>
                      <a:pt x="34671" y="86360"/>
                    </a:lnTo>
                    <a:lnTo>
                      <a:pt x="0" y="86360"/>
                    </a:lnTo>
                    <a:lnTo>
                      <a:pt x="0" y="80264"/>
                    </a:lnTo>
                    <a:close/>
                  </a:path>
                </a:pathLst>
              </a:custGeom>
              <a:solidFill>
                <a:srgbClr val="1B6CFD"/>
              </a:solidFill>
            </p:spPr>
          </p:sp>
        </p:grpSp>
        <p:grpSp>
          <p:nvGrpSpPr>
            <p:cNvPr id="25" name="Group 25"/>
            <p:cNvGrpSpPr>
              <a:grpSpLocks noChangeAspect="1"/>
            </p:cNvGrpSpPr>
            <p:nvPr/>
          </p:nvGrpSpPr>
          <p:grpSpPr>
            <a:xfrm>
              <a:off x="881380" y="154940"/>
              <a:ext cx="84667" cy="86360"/>
              <a:chOff x="0" y="0"/>
              <a:chExt cx="84667" cy="8636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84709" cy="86360"/>
              </a:xfrm>
              <a:custGeom>
                <a:avLst/>
                <a:gdLst/>
                <a:ahLst/>
                <a:cxnLst/>
                <a:rect l="l" t="t" r="r" b="b"/>
                <a:pathLst>
                  <a:path w="84709" h="86360">
                    <a:moveTo>
                      <a:pt x="0" y="80264"/>
                    </a:moveTo>
                    <a:lnTo>
                      <a:pt x="9398" y="78994"/>
                    </a:lnTo>
                    <a:lnTo>
                      <a:pt x="9398" y="7747"/>
                    </a:lnTo>
                    <a:lnTo>
                      <a:pt x="0" y="6223"/>
                    </a:lnTo>
                    <a:lnTo>
                      <a:pt x="0" y="0"/>
                    </a:lnTo>
                    <a:lnTo>
                      <a:pt x="22479" y="0"/>
                    </a:lnTo>
                    <a:lnTo>
                      <a:pt x="60706" y="55753"/>
                    </a:lnTo>
                    <a:lnTo>
                      <a:pt x="66675" y="67056"/>
                    </a:lnTo>
                    <a:lnTo>
                      <a:pt x="66675" y="7747"/>
                    </a:lnTo>
                    <a:lnTo>
                      <a:pt x="56515" y="6223"/>
                    </a:lnTo>
                    <a:lnTo>
                      <a:pt x="56515" y="0"/>
                    </a:lnTo>
                    <a:lnTo>
                      <a:pt x="84709" y="0"/>
                    </a:lnTo>
                    <a:lnTo>
                      <a:pt x="84709" y="6223"/>
                    </a:lnTo>
                    <a:lnTo>
                      <a:pt x="75311" y="7747"/>
                    </a:lnTo>
                    <a:lnTo>
                      <a:pt x="75311" y="86360"/>
                    </a:lnTo>
                    <a:lnTo>
                      <a:pt x="65913" y="86360"/>
                    </a:lnTo>
                    <a:lnTo>
                      <a:pt x="26797" y="29464"/>
                    </a:lnTo>
                    <a:lnTo>
                      <a:pt x="17907" y="13970"/>
                    </a:lnTo>
                    <a:lnTo>
                      <a:pt x="17907" y="78740"/>
                    </a:lnTo>
                    <a:lnTo>
                      <a:pt x="28702" y="80137"/>
                    </a:lnTo>
                    <a:lnTo>
                      <a:pt x="28702" y="86360"/>
                    </a:lnTo>
                    <a:lnTo>
                      <a:pt x="0" y="86360"/>
                    </a:lnTo>
                    <a:lnTo>
                      <a:pt x="0" y="80264"/>
                    </a:lnTo>
                    <a:close/>
                  </a:path>
                </a:pathLst>
              </a:custGeom>
              <a:solidFill>
                <a:srgbClr val="1B6CFD"/>
              </a:solidFill>
            </p:spPr>
          </p:sp>
        </p:grpSp>
        <p:grpSp>
          <p:nvGrpSpPr>
            <p:cNvPr id="27" name="Group 27"/>
            <p:cNvGrpSpPr>
              <a:grpSpLocks noChangeAspect="1"/>
            </p:cNvGrpSpPr>
            <p:nvPr/>
          </p:nvGrpSpPr>
          <p:grpSpPr>
            <a:xfrm>
              <a:off x="1018540" y="154940"/>
              <a:ext cx="57573" cy="86360"/>
              <a:chOff x="0" y="0"/>
              <a:chExt cx="57573" cy="8636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57531" cy="86614"/>
              </a:xfrm>
              <a:custGeom>
                <a:avLst/>
                <a:gdLst/>
                <a:ahLst/>
                <a:cxnLst/>
                <a:rect l="l" t="t" r="r" b="b"/>
                <a:pathLst>
                  <a:path w="57531" h="86614">
                    <a:moveTo>
                      <a:pt x="1143" y="60706"/>
                    </a:moveTo>
                    <a:lnTo>
                      <a:pt x="8890" y="60706"/>
                    </a:lnTo>
                    <a:lnTo>
                      <a:pt x="11176" y="74676"/>
                    </a:lnTo>
                    <a:cubicBezTo>
                      <a:pt x="11938" y="75438"/>
                      <a:pt x="12700" y="75946"/>
                      <a:pt x="13589" y="76581"/>
                    </a:cubicBezTo>
                    <a:cubicBezTo>
                      <a:pt x="14732" y="77216"/>
                      <a:pt x="16002" y="77724"/>
                      <a:pt x="17272" y="78105"/>
                    </a:cubicBezTo>
                    <a:cubicBezTo>
                      <a:pt x="18669" y="78613"/>
                      <a:pt x="20193" y="78867"/>
                      <a:pt x="21717" y="79121"/>
                    </a:cubicBezTo>
                    <a:cubicBezTo>
                      <a:pt x="23368" y="79248"/>
                      <a:pt x="25146" y="79248"/>
                      <a:pt x="26797" y="79121"/>
                    </a:cubicBezTo>
                    <a:cubicBezTo>
                      <a:pt x="31369" y="79502"/>
                      <a:pt x="35941" y="78105"/>
                      <a:pt x="39624" y="75438"/>
                    </a:cubicBezTo>
                    <a:cubicBezTo>
                      <a:pt x="42418" y="72898"/>
                      <a:pt x="43942" y="69215"/>
                      <a:pt x="43815" y="65405"/>
                    </a:cubicBezTo>
                    <a:cubicBezTo>
                      <a:pt x="43815" y="63373"/>
                      <a:pt x="43434" y="61341"/>
                      <a:pt x="42418" y="59563"/>
                    </a:cubicBezTo>
                    <a:cubicBezTo>
                      <a:pt x="41402" y="57785"/>
                      <a:pt x="40005" y="56261"/>
                      <a:pt x="38354" y="54991"/>
                    </a:cubicBezTo>
                    <a:cubicBezTo>
                      <a:pt x="36449" y="53467"/>
                      <a:pt x="34290" y="52197"/>
                      <a:pt x="32131" y="51181"/>
                    </a:cubicBezTo>
                    <a:cubicBezTo>
                      <a:pt x="29718" y="49911"/>
                      <a:pt x="27051" y="48768"/>
                      <a:pt x="24384" y="47371"/>
                    </a:cubicBezTo>
                    <a:cubicBezTo>
                      <a:pt x="21717" y="45974"/>
                      <a:pt x="19558" y="45085"/>
                      <a:pt x="16637" y="43688"/>
                    </a:cubicBezTo>
                    <a:cubicBezTo>
                      <a:pt x="13716" y="42291"/>
                      <a:pt x="11303" y="40513"/>
                      <a:pt x="8890" y="38481"/>
                    </a:cubicBezTo>
                    <a:cubicBezTo>
                      <a:pt x="6477" y="36449"/>
                      <a:pt x="4699" y="34036"/>
                      <a:pt x="3302" y="31369"/>
                    </a:cubicBezTo>
                    <a:cubicBezTo>
                      <a:pt x="1524" y="28321"/>
                      <a:pt x="762" y="24892"/>
                      <a:pt x="889" y="21590"/>
                    </a:cubicBezTo>
                    <a:cubicBezTo>
                      <a:pt x="889" y="15494"/>
                      <a:pt x="3683" y="9779"/>
                      <a:pt x="8636" y="6223"/>
                    </a:cubicBezTo>
                    <a:cubicBezTo>
                      <a:pt x="11176" y="4064"/>
                      <a:pt x="14224" y="2540"/>
                      <a:pt x="17399" y="1651"/>
                    </a:cubicBezTo>
                    <a:cubicBezTo>
                      <a:pt x="21209" y="508"/>
                      <a:pt x="25146" y="0"/>
                      <a:pt x="29210" y="0"/>
                    </a:cubicBezTo>
                    <a:cubicBezTo>
                      <a:pt x="31750" y="0"/>
                      <a:pt x="34417" y="254"/>
                      <a:pt x="36957" y="635"/>
                    </a:cubicBezTo>
                    <a:cubicBezTo>
                      <a:pt x="39116" y="1016"/>
                      <a:pt x="41402" y="1397"/>
                      <a:pt x="43561" y="1905"/>
                    </a:cubicBezTo>
                    <a:lnTo>
                      <a:pt x="48641" y="3302"/>
                    </a:lnTo>
                    <a:cubicBezTo>
                      <a:pt x="49784" y="3683"/>
                      <a:pt x="50927" y="3937"/>
                      <a:pt x="52070" y="4191"/>
                    </a:cubicBezTo>
                    <a:lnTo>
                      <a:pt x="51562" y="23241"/>
                    </a:lnTo>
                    <a:lnTo>
                      <a:pt x="43688" y="23241"/>
                    </a:lnTo>
                    <a:lnTo>
                      <a:pt x="41148" y="9779"/>
                    </a:lnTo>
                    <a:cubicBezTo>
                      <a:pt x="40640" y="9398"/>
                      <a:pt x="40005" y="9017"/>
                      <a:pt x="39497" y="8763"/>
                    </a:cubicBezTo>
                    <a:cubicBezTo>
                      <a:pt x="38608" y="8382"/>
                      <a:pt x="37719" y="8001"/>
                      <a:pt x="36703" y="7747"/>
                    </a:cubicBezTo>
                    <a:cubicBezTo>
                      <a:pt x="35560" y="7493"/>
                      <a:pt x="34290" y="7239"/>
                      <a:pt x="33147" y="6985"/>
                    </a:cubicBezTo>
                    <a:cubicBezTo>
                      <a:pt x="32004" y="6731"/>
                      <a:pt x="30480" y="6985"/>
                      <a:pt x="29083" y="6985"/>
                    </a:cubicBezTo>
                    <a:cubicBezTo>
                      <a:pt x="25019" y="6731"/>
                      <a:pt x="20955" y="7747"/>
                      <a:pt x="17526" y="10033"/>
                    </a:cubicBezTo>
                    <a:cubicBezTo>
                      <a:pt x="14986" y="12319"/>
                      <a:pt x="13589" y="15621"/>
                      <a:pt x="13843" y="18923"/>
                    </a:cubicBezTo>
                    <a:cubicBezTo>
                      <a:pt x="13843" y="20955"/>
                      <a:pt x="14224" y="22860"/>
                      <a:pt x="15113" y="24638"/>
                    </a:cubicBezTo>
                    <a:cubicBezTo>
                      <a:pt x="16129" y="26416"/>
                      <a:pt x="17526" y="27940"/>
                      <a:pt x="19177" y="29083"/>
                    </a:cubicBezTo>
                    <a:cubicBezTo>
                      <a:pt x="21209" y="30607"/>
                      <a:pt x="23241" y="31877"/>
                      <a:pt x="25400" y="33147"/>
                    </a:cubicBezTo>
                    <a:cubicBezTo>
                      <a:pt x="27813" y="34417"/>
                      <a:pt x="30607" y="35814"/>
                      <a:pt x="33655" y="37211"/>
                    </a:cubicBezTo>
                    <a:cubicBezTo>
                      <a:pt x="36703" y="38608"/>
                      <a:pt x="39116" y="40005"/>
                      <a:pt x="42037" y="41402"/>
                    </a:cubicBezTo>
                    <a:cubicBezTo>
                      <a:pt x="44958" y="42799"/>
                      <a:pt x="47371" y="44577"/>
                      <a:pt x="49784" y="46609"/>
                    </a:cubicBezTo>
                    <a:cubicBezTo>
                      <a:pt x="52197" y="48641"/>
                      <a:pt x="53975" y="50800"/>
                      <a:pt x="55372" y="53340"/>
                    </a:cubicBezTo>
                    <a:cubicBezTo>
                      <a:pt x="56896" y="56007"/>
                      <a:pt x="57531" y="59055"/>
                      <a:pt x="57531" y="62230"/>
                    </a:cubicBezTo>
                    <a:cubicBezTo>
                      <a:pt x="57531" y="65405"/>
                      <a:pt x="56896" y="68199"/>
                      <a:pt x="55626" y="70866"/>
                    </a:cubicBezTo>
                    <a:cubicBezTo>
                      <a:pt x="54356" y="73787"/>
                      <a:pt x="52324" y="76454"/>
                      <a:pt x="49911" y="78613"/>
                    </a:cubicBezTo>
                    <a:cubicBezTo>
                      <a:pt x="47117" y="81153"/>
                      <a:pt x="43815" y="83058"/>
                      <a:pt x="40259" y="84328"/>
                    </a:cubicBezTo>
                    <a:cubicBezTo>
                      <a:pt x="35814" y="85852"/>
                      <a:pt x="31242" y="86614"/>
                      <a:pt x="26543" y="86487"/>
                    </a:cubicBezTo>
                    <a:cubicBezTo>
                      <a:pt x="23495" y="86487"/>
                      <a:pt x="20320" y="86233"/>
                      <a:pt x="17272" y="85725"/>
                    </a:cubicBezTo>
                    <a:cubicBezTo>
                      <a:pt x="14351" y="85217"/>
                      <a:pt x="11811" y="84709"/>
                      <a:pt x="9525" y="84074"/>
                    </a:cubicBezTo>
                    <a:cubicBezTo>
                      <a:pt x="7239" y="83439"/>
                      <a:pt x="5461" y="82677"/>
                      <a:pt x="3810" y="82042"/>
                    </a:cubicBezTo>
                    <a:cubicBezTo>
                      <a:pt x="2540" y="81534"/>
                      <a:pt x="1270" y="81280"/>
                      <a:pt x="0" y="81153"/>
                    </a:cubicBezTo>
                    <a:lnTo>
                      <a:pt x="1016" y="60706"/>
                    </a:lnTo>
                    <a:close/>
                  </a:path>
                </a:pathLst>
              </a:custGeom>
              <a:solidFill>
                <a:srgbClr val="1B6CFD"/>
              </a:solidFill>
            </p:spPr>
          </p:sp>
        </p:grpSp>
        <p:grpSp>
          <p:nvGrpSpPr>
            <p:cNvPr id="29" name="Group 29"/>
            <p:cNvGrpSpPr>
              <a:grpSpLocks noChangeAspect="1"/>
            </p:cNvGrpSpPr>
            <p:nvPr/>
          </p:nvGrpSpPr>
          <p:grpSpPr>
            <a:xfrm>
              <a:off x="1126913" y="154940"/>
              <a:ext cx="75353" cy="86360"/>
              <a:chOff x="0" y="0"/>
              <a:chExt cx="75353" cy="8636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75438" cy="86360"/>
              </a:xfrm>
              <a:custGeom>
                <a:avLst/>
                <a:gdLst/>
                <a:ahLst/>
                <a:cxnLst/>
                <a:rect l="l" t="t" r="r" b="b"/>
                <a:pathLst>
                  <a:path w="75438" h="86360">
                    <a:moveTo>
                      <a:pt x="16510" y="80264"/>
                    </a:moveTo>
                    <a:lnTo>
                      <a:pt x="31242" y="78867"/>
                    </a:lnTo>
                    <a:lnTo>
                      <a:pt x="31242" y="6985"/>
                    </a:lnTo>
                    <a:lnTo>
                      <a:pt x="12446" y="6985"/>
                    </a:lnTo>
                    <a:lnTo>
                      <a:pt x="8255" y="30988"/>
                    </a:lnTo>
                    <a:lnTo>
                      <a:pt x="0" y="30988"/>
                    </a:lnTo>
                    <a:lnTo>
                      <a:pt x="2032" y="0"/>
                    </a:lnTo>
                    <a:lnTo>
                      <a:pt x="73533" y="0"/>
                    </a:lnTo>
                    <a:lnTo>
                      <a:pt x="75438" y="30988"/>
                    </a:lnTo>
                    <a:lnTo>
                      <a:pt x="67310" y="30988"/>
                    </a:lnTo>
                    <a:lnTo>
                      <a:pt x="62865" y="6985"/>
                    </a:lnTo>
                    <a:lnTo>
                      <a:pt x="44831" y="6985"/>
                    </a:lnTo>
                    <a:lnTo>
                      <a:pt x="44831" y="78867"/>
                    </a:lnTo>
                    <a:lnTo>
                      <a:pt x="60833" y="80264"/>
                    </a:lnTo>
                    <a:lnTo>
                      <a:pt x="60833" y="86360"/>
                    </a:lnTo>
                    <a:lnTo>
                      <a:pt x="16510" y="86360"/>
                    </a:lnTo>
                    <a:lnTo>
                      <a:pt x="16510" y="80264"/>
                    </a:lnTo>
                    <a:close/>
                  </a:path>
                </a:pathLst>
              </a:custGeom>
              <a:solidFill>
                <a:srgbClr val="1B6CFD"/>
              </a:solidFill>
            </p:spPr>
          </p:sp>
        </p:grpSp>
        <p:grpSp>
          <p:nvGrpSpPr>
            <p:cNvPr id="31" name="Group 31"/>
            <p:cNvGrpSpPr>
              <a:grpSpLocks noChangeAspect="1"/>
            </p:cNvGrpSpPr>
            <p:nvPr/>
          </p:nvGrpSpPr>
          <p:grpSpPr>
            <a:xfrm>
              <a:off x="1254760" y="154940"/>
              <a:ext cx="33867" cy="86360"/>
              <a:chOff x="0" y="0"/>
              <a:chExt cx="33867" cy="8636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33909" cy="86360"/>
              </a:xfrm>
              <a:custGeom>
                <a:avLst/>
                <a:gdLst/>
                <a:ahLst/>
                <a:cxnLst/>
                <a:rect l="l" t="t" r="r" b="b"/>
                <a:pathLst>
                  <a:path w="33909" h="86360">
                    <a:moveTo>
                      <a:pt x="0" y="80264"/>
                    </a:moveTo>
                    <a:lnTo>
                      <a:pt x="10160" y="78867"/>
                    </a:lnTo>
                    <a:lnTo>
                      <a:pt x="10160" y="7747"/>
                    </a:lnTo>
                    <a:lnTo>
                      <a:pt x="0" y="6223"/>
                    </a:lnTo>
                    <a:lnTo>
                      <a:pt x="0" y="0"/>
                    </a:lnTo>
                    <a:lnTo>
                      <a:pt x="33655" y="0"/>
                    </a:lnTo>
                    <a:lnTo>
                      <a:pt x="33655" y="6223"/>
                    </a:lnTo>
                    <a:lnTo>
                      <a:pt x="23495" y="7747"/>
                    </a:lnTo>
                    <a:lnTo>
                      <a:pt x="23495" y="78867"/>
                    </a:lnTo>
                    <a:lnTo>
                      <a:pt x="33909" y="80391"/>
                    </a:lnTo>
                    <a:lnTo>
                      <a:pt x="33909" y="86360"/>
                    </a:lnTo>
                    <a:lnTo>
                      <a:pt x="0" y="86360"/>
                    </a:lnTo>
                    <a:lnTo>
                      <a:pt x="0" y="80264"/>
                    </a:lnTo>
                    <a:close/>
                  </a:path>
                </a:pathLst>
              </a:custGeom>
              <a:solidFill>
                <a:srgbClr val="1B6CFD"/>
              </a:solidFill>
            </p:spPr>
          </p:sp>
        </p:grpSp>
        <p:grpSp>
          <p:nvGrpSpPr>
            <p:cNvPr id="33" name="Group 33"/>
            <p:cNvGrpSpPr>
              <a:grpSpLocks noChangeAspect="1"/>
            </p:cNvGrpSpPr>
            <p:nvPr/>
          </p:nvGrpSpPr>
          <p:grpSpPr>
            <a:xfrm>
              <a:off x="1340273" y="154940"/>
              <a:ext cx="76200" cy="86360"/>
              <a:chOff x="0" y="0"/>
              <a:chExt cx="76200" cy="8636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76200" cy="86360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86360">
                    <a:moveTo>
                      <a:pt x="16637" y="80264"/>
                    </a:moveTo>
                    <a:lnTo>
                      <a:pt x="31623" y="78867"/>
                    </a:lnTo>
                    <a:lnTo>
                      <a:pt x="31623" y="6985"/>
                    </a:lnTo>
                    <a:lnTo>
                      <a:pt x="12573" y="6985"/>
                    </a:lnTo>
                    <a:lnTo>
                      <a:pt x="8255" y="30988"/>
                    </a:lnTo>
                    <a:lnTo>
                      <a:pt x="0" y="30988"/>
                    </a:lnTo>
                    <a:lnTo>
                      <a:pt x="1905" y="0"/>
                    </a:lnTo>
                    <a:lnTo>
                      <a:pt x="74295" y="0"/>
                    </a:lnTo>
                    <a:lnTo>
                      <a:pt x="76200" y="30988"/>
                    </a:lnTo>
                    <a:lnTo>
                      <a:pt x="67945" y="30988"/>
                    </a:lnTo>
                    <a:lnTo>
                      <a:pt x="63754" y="6985"/>
                    </a:lnTo>
                    <a:lnTo>
                      <a:pt x="45466" y="6985"/>
                    </a:lnTo>
                    <a:lnTo>
                      <a:pt x="45466" y="78867"/>
                    </a:lnTo>
                    <a:lnTo>
                      <a:pt x="61595" y="80264"/>
                    </a:lnTo>
                    <a:lnTo>
                      <a:pt x="61595" y="86360"/>
                    </a:lnTo>
                    <a:lnTo>
                      <a:pt x="16637" y="86360"/>
                    </a:lnTo>
                    <a:lnTo>
                      <a:pt x="16637" y="80264"/>
                    </a:lnTo>
                    <a:close/>
                  </a:path>
                </a:pathLst>
              </a:custGeom>
              <a:solidFill>
                <a:srgbClr val="1B6CFD"/>
              </a:solidFill>
            </p:spPr>
          </p:sp>
        </p:grpSp>
        <p:grpSp>
          <p:nvGrpSpPr>
            <p:cNvPr id="35" name="Group 35"/>
            <p:cNvGrpSpPr>
              <a:grpSpLocks noChangeAspect="1"/>
            </p:cNvGrpSpPr>
            <p:nvPr/>
          </p:nvGrpSpPr>
          <p:grpSpPr>
            <a:xfrm>
              <a:off x="1464733" y="154940"/>
              <a:ext cx="81280" cy="86360"/>
              <a:chOff x="0" y="0"/>
              <a:chExt cx="81280" cy="8636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81280" cy="86487"/>
              </a:xfrm>
              <a:custGeom>
                <a:avLst/>
                <a:gdLst/>
                <a:ahLst/>
                <a:cxnLst/>
                <a:rect l="l" t="t" r="r" b="b"/>
                <a:pathLst>
                  <a:path w="81280" h="86487">
                    <a:moveTo>
                      <a:pt x="8255" y="8128"/>
                    </a:moveTo>
                    <a:lnTo>
                      <a:pt x="0" y="6604"/>
                    </a:lnTo>
                    <a:lnTo>
                      <a:pt x="0" y="0"/>
                    </a:lnTo>
                    <a:lnTo>
                      <a:pt x="31623" y="0"/>
                    </a:lnTo>
                    <a:lnTo>
                      <a:pt x="31623" y="6604"/>
                    </a:lnTo>
                    <a:lnTo>
                      <a:pt x="21971" y="8128"/>
                    </a:lnTo>
                    <a:lnTo>
                      <a:pt x="21971" y="50800"/>
                    </a:lnTo>
                    <a:cubicBezTo>
                      <a:pt x="21844" y="55372"/>
                      <a:pt x="22352" y="59944"/>
                      <a:pt x="23495" y="64389"/>
                    </a:cubicBezTo>
                    <a:cubicBezTo>
                      <a:pt x="24257" y="67691"/>
                      <a:pt x="25781" y="70612"/>
                      <a:pt x="27813" y="73279"/>
                    </a:cubicBezTo>
                    <a:cubicBezTo>
                      <a:pt x="29591" y="75438"/>
                      <a:pt x="31877" y="77089"/>
                      <a:pt x="34544" y="78105"/>
                    </a:cubicBezTo>
                    <a:cubicBezTo>
                      <a:pt x="37338" y="79121"/>
                      <a:pt x="40259" y="79629"/>
                      <a:pt x="43180" y="79629"/>
                    </a:cubicBezTo>
                    <a:cubicBezTo>
                      <a:pt x="46228" y="79756"/>
                      <a:pt x="49276" y="78994"/>
                      <a:pt x="52070" y="77724"/>
                    </a:cubicBezTo>
                    <a:cubicBezTo>
                      <a:pt x="54610" y="76454"/>
                      <a:pt x="56769" y="74549"/>
                      <a:pt x="58420" y="72263"/>
                    </a:cubicBezTo>
                    <a:cubicBezTo>
                      <a:pt x="60198" y="69596"/>
                      <a:pt x="61468" y="66548"/>
                      <a:pt x="62230" y="63373"/>
                    </a:cubicBezTo>
                    <a:cubicBezTo>
                      <a:pt x="63119" y="59436"/>
                      <a:pt x="63500" y="55499"/>
                      <a:pt x="63500" y="51435"/>
                    </a:cubicBezTo>
                    <a:lnTo>
                      <a:pt x="63500" y="8128"/>
                    </a:lnTo>
                    <a:lnTo>
                      <a:pt x="54229" y="6604"/>
                    </a:lnTo>
                    <a:lnTo>
                      <a:pt x="54229" y="0"/>
                    </a:lnTo>
                    <a:lnTo>
                      <a:pt x="81280" y="0"/>
                    </a:lnTo>
                    <a:lnTo>
                      <a:pt x="81280" y="6604"/>
                    </a:lnTo>
                    <a:lnTo>
                      <a:pt x="72898" y="8128"/>
                    </a:lnTo>
                    <a:lnTo>
                      <a:pt x="72898" y="50927"/>
                    </a:lnTo>
                    <a:cubicBezTo>
                      <a:pt x="73025" y="56261"/>
                      <a:pt x="72263" y="61722"/>
                      <a:pt x="70485" y="66802"/>
                    </a:cubicBezTo>
                    <a:cubicBezTo>
                      <a:pt x="69088" y="70993"/>
                      <a:pt x="66929" y="74676"/>
                      <a:pt x="63881" y="77851"/>
                    </a:cubicBezTo>
                    <a:cubicBezTo>
                      <a:pt x="61087" y="80772"/>
                      <a:pt x="57785" y="82931"/>
                      <a:pt x="53975" y="84328"/>
                    </a:cubicBezTo>
                    <a:cubicBezTo>
                      <a:pt x="50038" y="85725"/>
                      <a:pt x="45847" y="86487"/>
                      <a:pt x="41656" y="86360"/>
                    </a:cubicBezTo>
                    <a:cubicBezTo>
                      <a:pt x="36449" y="86487"/>
                      <a:pt x="31242" y="85725"/>
                      <a:pt x="26162" y="84201"/>
                    </a:cubicBezTo>
                    <a:cubicBezTo>
                      <a:pt x="22225" y="82931"/>
                      <a:pt x="18669" y="80645"/>
                      <a:pt x="15748" y="77597"/>
                    </a:cubicBezTo>
                    <a:cubicBezTo>
                      <a:pt x="12827" y="74295"/>
                      <a:pt x="10795" y="70358"/>
                      <a:pt x="9779" y="66167"/>
                    </a:cubicBezTo>
                    <a:cubicBezTo>
                      <a:pt x="8382" y="60706"/>
                      <a:pt x="7747" y="55118"/>
                      <a:pt x="7874" y="49530"/>
                    </a:cubicBezTo>
                    <a:lnTo>
                      <a:pt x="7874" y="8128"/>
                    </a:lnTo>
                    <a:close/>
                  </a:path>
                </a:pathLst>
              </a:custGeom>
              <a:solidFill>
                <a:srgbClr val="1B6CFD"/>
              </a:solidFill>
            </p:spPr>
          </p:sp>
        </p:grpSp>
        <p:grpSp>
          <p:nvGrpSpPr>
            <p:cNvPr id="37" name="Group 37"/>
            <p:cNvGrpSpPr>
              <a:grpSpLocks noChangeAspect="1"/>
            </p:cNvGrpSpPr>
            <p:nvPr/>
          </p:nvGrpSpPr>
          <p:grpSpPr>
            <a:xfrm>
              <a:off x="1593427" y="154940"/>
              <a:ext cx="75353" cy="86360"/>
              <a:chOff x="0" y="0"/>
              <a:chExt cx="75353" cy="8636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75438" cy="86360"/>
              </a:xfrm>
              <a:custGeom>
                <a:avLst/>
                <a:gdLst/>
                <a:ahLst/>
                <a:cxnLst/>
                <a:rect l="l" t="t" r="r" b="b"/>
                <a:pathLst>
                  <a:path w="75438" h="86360">
                    <a:moveTo>
                      <a:pt x="16510" y="80264"/>
                    </a:moveTo>
                    <a:lnTo>
                      <a:pt x="31242" y="78867"/>
                    </a:lnTo>
                    <a:lnTo>
                      <a:pt x="31242" y="6985"/>
                    </a:lnTo>
                    <a:lnTo>
                      <a:pt x="12446" y="6985"/>
                    </a:lnTo>
                    <a:lnTo>
                      <a:pt x="8255" y="30988"/>
                    </a:lnTo>
                    <a:lnTo>
                      <a:pt x="0" y="30988"/>
                    </a:lnTo>
                    <a:lnTo>
                      <a:pt x="2032" y="0"/>
                    </a:lnTo>
                    <a:lnTo>
                      <a:pt x="73533" y="0"/>
                    </a:lnTo>
                    <a:lnTo>
                      <a:pt x="75438" y="30988"/>
                    </a:lnTo>
                    <a:lnTo>
                      <a:pt x="67310" y="30988"/>
                    </a:lnTo>
                    <a:lnTo>
                      <a:pt x="62865" y="6985"/>
                    </a:lnTo>
                    <a:lnTo>
                      <a:pt x="44831" y="6985"/>
                    </a:lnTo>
                    <a:lnTo>
                      <a:pt x="44831" y="78867"/>
                    </a:lnTo>
                    <a:lnTo>
                      <a:pt x="60833" y="80264"/>
                    </a:lnTo>
                    <a:lnTo>
                      <a:pt x="60833" y="86360"/>
                    </a:lnTo>
                    <a:lnTo>
                      <a:pt x="16510" y="86360"/>
                    </a:lnTo>
                    <a:lnTo>
                      <a:pt x="16510" y="80264"/>
                    </a:lnTo>
                    <a:close/>
                  </a:path>
                </a:pathLst>
              </a:custGeom>
              <a:solidFill>
                <a:srgbClr val="1B6CFD"/>
              </a:solidFill>
            </p:spPr>
          </p:sp>
        </p:grpSp>
        <p:grpSp>
          <p:nvGrpSpPr>
            <p:cNvPr id="39" name="Group 39"/>
            <p:cNvGrpSpPr>
              <a:grpSpLocks noChangeAspect="1"/>
            </p:cNvGrpSpPr>
            <p:nvPr/>
          </p:nvGrpSpPr>
          <p:grpSpPr>
            <a:xfrm>
              <a:off x="1718733" y="154940"/>
              <a:ext cx="76200" cy="86360"/>
              <a:chOff x="0" y="0"/>
              <a:chExt cx="76200" cy="8636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-127" y="-127"/>
                <a:ext cx="76454" cy="86614"/>
              </a:xfrm>
              <a:custGeom>
                <a:avLst/>
                <a:gdLst/>
                <a:ahLst/>
                <a:cxnLst/>
                <a:rect l="l" t="t" r="r" b="b"/>
                <a:pathLst>
                  <a:path w="76454" h="86614">
                    <a:moveTo>
                      <a:pt x="37592" y="86487"/>
                    </a:moveTo>
                    <a:cubicBezTo>
                      <a:pt x="32004" y="86614"/>
                      <a:pt x="26543" y="85598"/>
                      <a:pt x="21336" y="83439"/>
                    </a:cubicBezTo>
                    <a:cubicBezTo>
                      <a:pt x="16764" y="81534"/>
                      <a:pt x="12827" y="78486"/>
                      <a:pt x="9652" y="74676"/>
                    </a:cubicBezTo>
                    <a:cubicBezTo>
                      <a:pt x="6350" y="70612"/>
                      <a:pt x="3937" y="66040"/>
                      <a:pt x="2540" y="61087"/>
                    </a:cubicBezTo>
                    <a:cubicBezTo>
                      <a:pt x="889" y="55499"/>
                      <a:pt x="0" y="49530"/>
                      <a:pt x="127" y="43688"/>
                    </a:cubicBezTo>
                    <a:cubicBezTo>
                      <a:pt x="0" y="37592"/>
                      <a:pt x="1016" y="31496"/>
                      <a:pt x="3048" y="25654"/>
                    </a:cubicBezTo>
                    <a:cubicBezTo>
                      <a:pt x="4953" y="20574"/>
                      <a:pt x="7747" y="16002"/>
                      <a:pt x="11303" y="11938"/>
                    </a:cubicBezTo>
                    <a:cubicBezTo>
                      <a:pt x="14732" y="8128"/>
                      <a:pt x="19050" y="5207"/>
                      <a:pt x="23749" y="3175"/>
                    </a:cubicBezTo>
                    <a:cubicBezTo>
                      <a:pt x="28702" y="1143"/>
                      <a:pt x="33909" y="127"/>
                      <a:pt x="39243" y="127"/>
                    </a:cubicBezTo>
                    <a:cubicBezTo>
                      <a:pt x="44831" y="0"/>
                      <a:pt x="50292" y="1016"/>
                      <a:pt x="55499" y="3175"/>
                    </a:cubicBezTo>
                    <a:cubicBezTo>
                      <a:pt x="59944" y="5080"/>
                      <a:pt x="64008" y="8001"/>
                      <a:pt x="67056" y="11811"/>
                    </a:cubicBezTo>
                    <a:cubicBezTo>
                      <a:pt x="70231" y="15748"/>
                      <a:pt x="72517" y="20320"/>
                      <a:pt x="74041" y="25146"/>
                    </a:cubicBezTo>
                    <a:cubicBezTo>
                      <a:pt x="75692" y="30734"/>
                      <a:pt x="76454" y="36576"/>
                      <a:pt x="76327" y="42418"/>
                    </a:cubicBezTo>
                    <a:cubicBezTo>
                      <a:pt x="76454" y="48641"/>
                      <a:pt x="75438" y="54737"/>
                      <a:pt x="73279" y="60579"/>
                    </a:cubicBezTo>
                    <a:cubicBezTo>
                      <a:pt x="71628" y="65659"/>
                      <a:pt x="68961" y="70358"/>
                      <a:pt x="65532" y="74422"/>
                    </a:cubicBezTo>
                    <a:cubicBezTo>
                      <a:pt x="62103" y="78232"/>
                      <a:pt x="57912" y="81280"/>
                      <a:pt x="53213" y="83439"/>
                    </a:cubicBezTo>
                    <a:cubicBezTo>
                      <a:pt x="48387" y="85598"/>
                      <a:pt x="43053" y="86614"/>
                      <a:pt x="37719" y="86614"/>
                    </a:cubicBezTo>
                    <a:close/>
                    <a:moveTo>
                      <a:pt x="38227" y="79756"/>
                    </a:moveTo>
                    <a:cubicBezTo>
                      <a:pt x="41529" y="79756"/>
                      <a:pt x="44958" y="78994"/>
                      <a:pt x="47879" y="77470"/>
                    </a:cubicBezTo>
                    <a:cubicBezTo>
                      <a:pt x="50800" y="75819"/>
                      <a:pt x="53340" y="73279"/>
                      <a:pt x="55245" y="70485"/>
                    </a:cubicBezTo>
                    <a:cubicBezTo>
                      <a:pt x="57531" y="66929"/>
                      <a:pt x="59055" y="62992"/>
                      <a:pt x="59944" y="58801"/>
                    </a:cubicBezTo>
                    <a:cubicBezTo>
                      <a:pt x="61214" y="53340"/>
                      <a:pt x="61722" y="47879"/>
                      <a:pt x="61595" y="42291"/>
                    </a:cubicBezTo>
                    <a:cubicBezTo>
                      <a:pt x="61595" y="37338"/>
                      <a:pt x="61087" y="32385"/>
                      <a:pt x="60071" y="27432"/>
                    </a:cubicBezTo>
                    <a:cubicBezTo>
                      <a:pt x="59182" y="23495"/>
                      <a:pt x="57658" y="19685"/>
                      <a:pt x="55499" y="16256"/>
                    </a:cubicBezTo>
                    <a:cubicBezTo>
                      <a:pt x="53594" y="13335"/>
                      <a:pt x="50927" y="10922"/>
                      <a:pt x="47752" y="9144"/>
                    </a:cubicBezTo>
                    <a:cubicBezTo>
                      <a:pt x="44577" y="7366"/>
                      <a:pt x="41402" y="6731"/>
                      <a:pt x="37973" y="6731"/>
                    </a:cubicBezTo>
                    <a:cubicBezTo>
                      <a:pt x="34671" y="6604"/>
                      <a:pt x="31369" y="7366"/>
                      <a:pt x="28321" y="8890"/>
                    </a:cubicBezTo>
                    <a:cubicBezTo>
                      <a:pt x="25273" y="10414"/>
                      <a:pt x="22606" y="12827"/>
                      <a:pt x="20574" y="15748"/>
                    </a:cubicBezTo>
                    <a:cubicBezTo>
                      <a:pt x="18415" y="19304"/>
                      <a:pt x="16764" y="23241"/>
                      <a:pt x="15875" y="27305"/>
                    </a:cubicBezTo>
                    <a:cubicBezTo>
                      <a:pt x="14605" y="32639"/>
                      <a:pt x="14097" y="38227"/>
                      <a:pt x="14224" y="43688"/>
                    </a:cubicBezTo>
                    <a:cubicBezTo>
                      <a:pt x="14224" y="48641"/>
                      <a:pt x="14732" y="53721"/>
                      <a:pt x="15748" y="58547"/>
                    </a:cubicBezTo>
                    <a:cubicBezTo>
                      <a:pt x="16637" y="62611"/>
                      <a:pt x="18161" y="66421"/>
                      <a:pt x="20320" y="69850"/>
                    </a:cubicBezTo>
                    <a:cubicBezTo>
                      <a:pt x="22225" y="72898"/>
                      <a:pt x="24892" y="75311"/>
                      <a:pt x="28067" y="77089"/>
                    </a:cubicBezTo>
                    <a:cubicBezTo>
                      <a:pt x="31242" y="78867"/>
                      <a:pt x="34544" y="79756"/>
                      <a:pt x="37973" y="79629"/>
                    </a:cubicBezTo>
                    <a:close/>
                  </a:path>
                </a:pathLst>
              </a:custGeom>
              <a:solidFill>
                <a:srgbClr val="1B6CFD"/>
              </a:solidFill>
            </p:spPr>
          </p:sp>
        </p:grpSp>
        <p:grpSp>
          <p:nvGrpSpPr>
            <p:cNvPr id="41" name="Group 41"/>
            <p:cNvGrpSpPr>
              <a:grpSpLocks noChangeAspect="1"/>
            </p:cNvGrpSpPr>
            <p:nvPr/>
          </p:nvGrpSpPr>
          <p:grpSpPr>
            <a:xfrm>
              <a:off x="779780" y="292100"/>
              <a:ext cx="124460" cy="129540"/>
              <a:chOff x="0" y="0"/>
              <a:chExt cx="124460" cy="129540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-1524" y="-1397"/>
                <a:ext cx="125984" cy="132334"/>
              </a:xfrm>
              <a:custGeom>
                <a:avLst/>
                <a:gdLst/>
                <a:ahLst/>
                <a:cxnLst/>
                <a:rect l="l" t="t" r="r" b="b"/>
                <a:pathLst>
                  <a:path w="125984" h="132334">
                    <a:moveTo>
                      <a:pt x="1651" y="66294"/>
                    </a:moveTo>
                    <a:cubicBezTo>
                      <a:pt x="0" y="100203"/>
                      <a:pt x="26035" y="129159"/>
                      <a:pt x="59944" y="130810"/>
                    </a:cubicBezTo>
                    <a:cubicBezTo>
                      <a:pt x="61849" y="130937"/>
                      <a:pt x="63754" y="130937"/>
                      <a:pt x="65786" y="130810"/>
                    </a:cubicBezTo>
                    <a:cubicBezTo>
                      <a:pt x="93853" y="132334"/>
                      <a:pt x="119126" y="113792"/>
                      <a:pt x="125984" y="86487"/>
                    </a:cubicBezTo>
                    <a:lnTo>
                      <a:pt x="91948" y="86487"/>
                    </a:lnTo>
                    <a:cubicBezTo>
                      <a:pt x="87249" y="96774"/>
                      <a:pt x="76708" y="103124"/>
                      <a:pt x="65405" y="102743"/>
                    </a:cubicBezTo>
                    <a:cubicBezTo>
                      <a:pt x="46355" y="102743"/>
                      <a:pt x="33401" y="88646"/>
                      <a:pt x="33401" y="66167"/>
                    </a:cubicBezTo>
                    <a:cubicBezTo>
                      <a:pt x="33401" y="43688"/>
                      <a:pt x="46355" y="29718"/>
                      <a:pt x="65405" y="29718"/>
                    </a:cubicBezTo>
                    <a:cubicBezTo>
                      <a:pt x="76708" y="29210"/>
                      <a:pt x="87249" y="35687"/>
                      <a:pt x="91948" y="45974"/>
                    </a:cubicBezTo>
                    <a:lnTo>
                      <a:pt x="125984" y="45974"/>
                    </a:lnTo>
                    <a:cubicBezTo>
                      <a:pt x="119126" y="18669"/>
                      <a:pt x="93853" y="0"/>
                      <a:pt x="65786" y="1524"/>
                    </a:cubicBezTo>
                    <a:cubicBezTo>
                      <a:pt x="31750" y="254"/>
                      <a:pt x="3175" y="26797"/>
                      <a:pt x="1905" y="60833"/>
                    </a:cubicBezTo>
                    <a:cubicBezTo>
                      <a:pt x="1778" y="62611"/>
                      <a:pt x="1905" y="64389"/>
                      <a:pt x="1905" y="66294"/>
                    </a:cubicBezTo>
                    <a:close/>
                  </a:path>
                </a:pathLst>
              </a:custGeom>
              <a:solidFill>
                <a:srgbClr val="1B6CFD"/>
              </a:solidFill>
            </p:spPr>
          </p:sp>
        </p:grpSp>
        <p:grpSp>
          <p:nvGrpSpPr>
            <p:cNvPr id="43" name="Group 43"/>
            <p:cNvGrpSpPr>
              <a:grpSpLocks noChangeAspect="1"/>
            </p:cNvGrpSpPr>
            <p:nvPr/>
          </p:nvGrpSpPr>
          <p:grpSpPr>
            <a:xfrm>
              <a:off x="917787" y="292100"/>
              <a:ext cx="129540" cy="129540"/>
              <a:chOff x="0" y="0"/>
              <a:chExt cx="129540" cy="129540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-889" y="-127"/>
                <a:ext cx="130429" cy="129667"/>
              </a:xfrm>
              <a:custGeom>
                <a:avLst/>
                <a:gdLst/>
                <a:ahLst/>
                <a:cxnLst/>
                <a:rect l="l" t="t" r="r" b="b"/>
                <a:pathLst>
                  <a:path w="130429" h="129667">
                    <a:moveTo>
                      <a:pt x="65786" y="129667"/>
                    </a:moveTo>
                    <a:cubicBezTo>
                      <a:pt x="101600" y="129540"/>
                      <a:pt x="130429" y="100457"/>
                      <a:pt x="130429" y="64770"/>
                    </a:cubicBezTo>
                    <a:cubicBezTo>
                      <a:pt x="130429" y="29083"/>
                      <a:pt x="101219" y="0"/>
                      <a:pt x="65532" y="127"/>
                    </a:cubicBezTo>
                    <a:cubicBezTo>
                      <a:pt x="29845" y="254"/>
                      <a:pt x="1016" y="29083"/>
                      <a:pt x="889" y="64770"/>
                    </a:cubicBezTo>
                    <a:cubicBezTo>
                      <a:pt x="0" y="99695"/>
                      <a:pt x="27559" y="128651"/>
                      <a:pt x="62484" y="129667"/>
                    </a:cubicBezTo>
                    <a:cubicBezTo>
                      <a:pt x="63627" y="129667"/>
                      <a:pt x="64770" y="129667"/>
                      <a:pt x="65913" y="129667"/>
                    </a:cubicBezTo>
                    <a:close/>
                    <a:moveTo>
                      <a:pt x="65786" y="101600"/>
                    </a:moveTo>
                    <a:cubicBezTo>
                      <a:pt x="45339" y="101600"/>
                      <a:pt x="32385" y="87122"/>
                      <a:pt x="32385" y="64897"/>
                    </a:cubicBezTo>
                    <a:cubicBezTo>
                      <a:pt x="32385" y="42672"/>
                      <a:pt x="45339" y="28067"/>
                      <a:pt x="65786" y="28067"/>
                    </a:cubicBezTo>
                    <a:cubicBezTo>
                      <a:pt x="86233" y="28067"/>
                      <a:pt x="99187" y="42291"/>
                      <a:pt x="99187" y="64770"/>
                    </a:cubicBezTo>
                    <a:cubicBezTo>
                      <a:pt x="99187" y="87249"/>
                      <a:pt x="85979" y="101473"/>
                      <a:pt x="65786" y="101473"/>
                    </a:cubicBezTo>
                    <a:close/>
                  </a:path>
                </a:pathLst>
              </a:custGeom>
              <a:solidFill>
                <a:srgbClr val="1B6CFD"/>
              </a:solidFill>
            </p:spPr>
          </p:sp>
        </p:grpSp>
        <p:grpSp>
          <p:nvGrpSpPr>
            <p:cNvPr id="45" name="Group 45"/>
            <p:cNvGrpSpPr>
              <a:grpSpLocks noChangeAspect="1"/>
            </p:cNvGrpSpPr>
            <p:nvPr/>
          </p:nvGrpSpPr>
          <p:grpSpPr>
            <a:xfrm>
              <a:off x="1065107" y="293793"/>
              <a:ext cx="112607" cy="126153"/>
              <a:chOff x="0" y="0"/>
              <a:chExt cx="112607" cy="126153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112649" cy="126111"/>
              </a:xfrm>
              <a:custGeom>
                <a:avLst/>
                <a:gdLst/>
                <a:ahLst/>
                <a:cxnLst/>
                <a:rect l="l" t="t" r="r" b="b"/>
                <a:pathLst>
                  <a:path w="112649" h="126111">
                    <a:moveTo>
                      <a:pt x="112649" y="0"/>
                    </a:moveTo>
                    <a:lnTo>
                      <a:pt x="81915" y="0"/>
                    </a:lnTo>
                    <a:lnTo>
                      <a:pt x="81915" y="78105"/>
                    </a:lnTo>
                    <a:lnTo>
                      <a:pt x="30607" y="0"/>
                    </a:lnTo>
                    <a:lnTo>
                      <a:pt x="0" y="0"/>
                    </a:lnTo>
                    <a:lnTo>
                      <a:pt x="0" y="126111"/>
                    </a:lnTo>
                    <a:lnTo>
                      <a:pt x="30607" y="126111"/>
                    </a:lnTo>
                    <a:lnTo>
                      <a:pt x="30607" y="48260"/>
                    </a:lnTo>
                    <a:lnTo>
                      <a:pt x="81915" y="126111"/>
                    </a:lnTo>
                    <a:lnTo>
                      <a:pt x="112649" y="126111"/>
                    </a:lnTo>
                    <a:lnTo>
                      <a:pt x="112649" y="0"/>
                    </a:lnTo>
                    <a:close/>
                  </a:path>
                </a:pathLst>
              </a:custGeom>
              <a:solidFill>
                <a:srgbClr val="1B6CFD"/>
              </a:solidFill>
            </p:spPr>
          </p:sp>
        </p:grpSp>
        <p:grpSp>
          <p:nvGrpSpPr>
            <p:cNvPr id="47" name="Group 47"/>
            <p:cNvGrpSpPr>
              <a:grpSpLocks noChangeAspect="1"/>
            </p:cNvGrpSpPr>
            <p:nvPr/>
          </p:nvGrpSpPr>
          <p:grpSpPr>
            <a:xfrm>
              <a:off x="1200573" y="293793"/>
              <a:ext cx="109220" cy="126153"/>
              <a:chOff x="0" y="0"/>
              <a:chExt cx="109220" cy="126153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0" y="0"/>
                <a:ext cx="109220" cy="126111"/>
              </a:xfrm>
              <a:custGeom>
                <a:avLst/>
                <a:gdLst/>
                <a:ahLst/>
                <a:cxnLst/>
                <a:rect l="l" t="t" r="r" b="b"/>
                <a:pathLst>
                  <a:path w="109220" h="126111">
                    <a:moveTo>
                      <a:pt x="78486" y="0"/>
                    </a:moveTo>
                    <a:lnTo>
                      <a:pt x="78486" y="49403"/>
                    </a:lnTo>
                    <a:lnTo>
                      <a:pt x="30734" y="49403"/>
                    </a:lnTo>
                    <a:lnTo>
                      <a:pt x="30734" y="0"/>
                    </a:lnTo>
                    <a:lnTo>
                      <a:pt x="0" y="0"/>
                    </a:lnTo>
                    <a:lnTo>
                      <a:pt x="0" y="126111"/>
                    </a:lnTo>
                    <a:lnTo>
                      <a:pt x="30734" y="126111"/>
                    </a:lnTo>
                    <a:lnTo>
                      <a:pt x="30734" y="74168"/>
                    </a:lnTo>
                    <a:lnTo>
                      <a:pt x="78486" y="74168"/>
                    </a:lnTo>
                    <a:lnTo>
                      <a:pt x="78486" y="126111"/>
                    </a:lnTo>
                    <a:lnTo>
                      <a:pt x="109220" y="126111"/>
                    </a:lnTo>
                    <a:lnTo>
                      <a:pt x="109220" y="0"/>
                    </a:lnTo>
                    <a:lnTo>
                      <a:pt x="78486" y="0"/>
                    </a:lnTo>
                    <a:close/>
                  </a:path>
                </a:pathLst>
              </a:custGeom>
              <a:solidFill>
                <a:srgbClr val="1B6CFD"/>
              </a:solidFill>
            </p:spPr>
          </p:sp>
        </p:grpSp>
        <p:grpSp>
          <p:nvGrpSpPr>
            <p:cNvPr id="49" name="Group 49"/>
            <p:cNvGrpSpPr>
              <a:grpSpLocks noChangeAspect="1"/>
            </p:cNvGrpSpPr>
            <p:nvPr/>
          </p:nvGrpSpPr>
          <p:grpSpPr>
            <a:xfrm>
              <a:off x="1331807" y="293793"/>
              <a:ext cx="77893" cy="126153"/>
              <a:chOff x="0" y="0"/>
              <a:chExt cx="77893" cy="126153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77851" cy="126111"/>
              </a:xfrm>
              <a:custGeom>
                <a:avLst/>
                <a:gdLst/>
                <a:ahLst/>
                <a:cxnLst/>
                <a:rect l="l" t="t" r="r" b="b"/>
                <a:pathLst>
                  <a:path w="77851" h="126111">
                    <a:moveTo>
                      <a:pt x="77851" y="24638"/>
                    </a:moveTo>
                    <a:lnTo>
                      <a:pt x="77851" y="0"/>
                    </a:lnTo>
                    <a:lnTo>
                      <a:pt x="0" y="0"/>
                    </a:lnTo>
                    <a:lnTo>
                      <a:pt x="0" y="126111"/>
                    </a:lnTo>
                    <a:lnTo>
                      <a:pt x="77851" y="126111"/>
                    </a:lnTo>
                    <a:lnTo>
                      <a:pt x="77851" y="101473"/>
                    </a:lnTo>
                    <a:lnTo>
                      <a:pt x="30988" y="101473"/>
                    </a:lnTo>
                    <a:lnTo>
                      <a:pt x="30988" y="73787"/>
                    </a:lnTo>
                    <a:lnTo>
                      <a:pt x="72390" y="73787"/>
                    </a:lnTo>
                    <a:lnTo>
                      <a:pt x="72390" y="50038"/>
                    </a:lnTo>
                    <a:lnTo>
                      <a:pt x="30988" y="50038"/>
                    </a:lnTo>
                    <a:lnTo>
                      <a:pt x="30988" y="24638"/>
                    </a:lnTo>
                    <a:lnTo>
                      <a:pt x="77851" y="24638"/>
                    </a:lnTo>
                    <a:close/>
                  </a:path>
                </a:pathLst>
              </a:custGeom>
              <a:solidFill>
                <a:srgbClr val="1B6CFD"/>
              </a:solidFill>
            </p:spPr>
          </p:sp>
        </p:grpSp>
        <p:grpSp>
          <p:nvGrpSpPr>
            <p:cNvPr id="51" name="Group 51"/>
            <p:cNvGrpSpPr>
              <a:grpSpLocks noChangeAspect="1"/>
            </p:cNvGrpSpPr>
            <p:nvPr/>
          </p:nvGrpSpPr>
          <p:grpSpPr>
            <a:xfrm>
              <a:off x="1424093" y="292100"/>
              <a:ext cx="124460" cy="129540"/>
              <a:chOff x="0" y="0"/>
              <a:chExt cx="124460" cy="129540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-1524" y="-1397"/>
                <a:ext cx="126111" cy="132334"/>
              </a:xfrm>
              <a:custGeom>
                <a:avLst/>
                <a:gdLst/>
                <a:ahLst/>
                <a:cxnLst/>
                <a:rect l="l" t="t" r="r" b="b"/>
                <a:pathLst>
                  <a:path w="126111" h="132334">
                    <a:moveTo>
                      <a:pt x="1651" y="66294"/>
                    </a:moveTo>
                    <a:cubicBezTo>
                      <a:pt x="0" y="100203"/>
                      <a:pt x="26162" y="129159"/>
                      <a:pt x="60198" y="130810"/>
                    </a:cubicBezTo>
                    <a:cubicBezTo>
                      <a:pt x="61976" y="130937"/>
                      <a:pt x="63881" y="130937"/>
                      <a:pt x="65659" y="130810"/>
                    </a:cubicBezTo>
                    <a:cubicBezTo>
                      <a:pt x="93853" y="132334"/>
                      <a:pt x="119126" y="113792"/>
                      <a:pt x="126111" y="86487"/>
                    </a:cubicBezTo>
                    <a:lnTo>
                      <a:pt x="91948" y="86487"/>
                    </a:lnTo>
                    <a:cubicBezTo>
                      <a:pt x="87122" y="96774"/>
                      <a:pt x="76708" y="103124"/>
                      <a:pt x="65278" y="102743"/>
                    </a:cubicBezTo>
                    <a:cubicBezTo>
                      <a:pt x="46228" y="102743"/>
                      <a:pt x="33147" y="88646"/>
                      <a:pt x="33147" y="66167"/>
                    </a:cubicBezTo>
                    <a:cubicBezTo>
                      <a:pt x="33147" y="43688"/>
                      <a:pt x="46228" y="29718"/>
                      <a:pt x="65278" y="29718"/>
                    </a:cubicBezTo>
                    <a:cubicBezTo>
                      <a:pt x="76708" y="29210"/>
                      <a:pt x="87122" y="35687"/>
                      <a:pt x="91948" y="45974"/>
                    </a:cubicBezTo>
                    <a:lnTo>
                      <a:pt x="125984" y="45974"/>
                    </a:lnTo>
                    <a:cubicBezTo>
                      <a:pt x="119126" y="18669"/>
                      <a:pt x="93726" y="0"/>
                      <a:pt x="65532" y="1524"/>
                    </a:cubicBezTo>
                    <a:cubicBezTo>
                      <a:pt x="31496" y="254"/>
                      <a:pt x="2794" y="26797"/>
                      <a:pt x="1524" y="60833"/>
                    </a:cubicBezTo>
                    <a:cubicBezTo>
                      <a:pt x="1397" y="62611"/>
                      <a:pt x="1524" y="64389"/>
                      <a:pt x="1524" y="66294"/>
                    </a:cubicBezTo>
                    <a:close/>
                  </a:path>
                </a:pathLst>
              </a:custGeom>
              <a:solidFill>
                <a:srgbClr val="1B6CFD"/>
              </a:solidFill>
            </p:spPr>
          </p:sp>
        </p:grpSp>
        <p:grpSp>
          <p:nvGrpSpPr>
            <p:cNvPr id="53" name="Group 53"/>
            <p:cNvGrpSpPr>
              <a:grpSpLocks noChangeAspect="1"/>
            </p:cNvGrpSpPr>
            <p:nvPr/>
          </p:nvGrpSpPr>
          <p:grpSpPr>
            <a:xfrm>
              <a:off x="1567180" y="293793"/>
              <a:ext cx="30480" cy="126153"/>
              <a:chOff x="0" y="0"/>
              <a:chExt cx="30480" cy="126153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30480" cy="126111"/>
              </a:xfrm>
              <a:custGeom>
                <a:avLst/>
                <a:gdLst/>
                <a:ahLst/>
                <a:cxnLst/>
                <a:rect l="l" t="t" r="r" b="b"/>
                <a:pathLst>
                  <a:path w="30480" h="126111">
                    <a:moveTo>
                      <a:pt x="0" y="0"/>
                    </a:moveTo>
                    <a:lnTo>
                      <a:pt x="0" y="126111"/>
                    </a:lnTo>
                    <a:lnTo>
                      <a:pt x="30480" y="126111"/>
                    </a:lnTo>
                    <a:lnTo>
                      <a:pt x="3048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B6CFD"/>
              </a:solidFill>
            </p:spPr>
          </p:sp>
        </p:grpSp>
        <p:grpSp>
          <p:nvGrpSpPr>
            <p:cNvPr id="55" name="Group 55"/>
            <p:cNvGrpSpPr>
              <a:grpSpLocks noChangeAspect="1"/>
            </p:cNvGrpSpPr>
            <p:nvPr/>
          </p:nvGrpSpPr>
          <p:grpSpPr>
            <a:xfrm>
              <a:off x="1620520" y="293793"/>
              <a:ext cx="143087" cy="126153"/>
              <a:chOff x="0" y="0"/>
              <a:chExt cx="143087" cy="126153"/>
            </a:xfrm>
          </p:grpSpPr>
          <p:sp>
            <p:nvSpPr>
              <p:cNvPr id="56" name="Freeform 56"/>
              <p:cNvSpPr/>
              <p:nvPr/>
            </p:nvSpPr>
            <p:spPr>
              <a:xfrm>
                <a:off x="0" y="0"/>
                <a:ext cx="143129" cy="126111"/>
              </a:xfrm>
              <a:custGeom>
                <a:avLst/>
                <a:gdLst/>
                <a:ahLst/>
                <a:cxnLst/>
                <a:rect l="l" t="t" r="r" b="b"/>
                <a:pathLst>
                  <a:path w="143129" h="126111">
                    <a:moveTo>
                      <a:pt x="0" y="0"/>
                    </a:moveTo>
                    <a:lnTo>
                      <a:pt x="0" y="126111"/>
                    </a:lnTo>
                    <a:lnTo>
                      <a:pt x="30734" y="126111"/>
                    </a:lnTo>
                    <a:lnTo>
                      <a:pt x="30734" y="50292"/>
                    </a:lnTo>
                    <a:lnTo>
                      <a:pt x="59182" y="126111"/>
                    </a:lnTo>
                    <a:lnTo>
                      <a:pt x="84074" y="126111"/>
                    </a:lnTo>
                    <a:lnTo>
                      <a:pt x="112268" y="50419"/>
                    </a:lnTo>
                    <a:lnTo>
                      <a:pt x="112268" y="126111"/>
                    </a:lnTo>
                    <a:lnTo>
                      <a:pt x="143129" y="126111"/>
                    </a:lnTo>
                    <a:lnTo>
                      <a:pt x="143129" y="0"/>
                    </a:lnTo>
                    <a:lnTo>
                      <a:pt x="106934" y="0"/>
                    </a:lnTo>
                    <a:lnTo>
                      <a:pt x="71755" y="87376"/>
                    </a:lnTo>
                    <a:lnTo>
                      <a:pt x="3632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B6CFD"/>
              </a:solidFill>
            </p:spPr>
          </p:sp>
        </p:grpSp>
        <p:grpSp>
          <p:nvGrpSpPr>
            <p:cNvPr id="57" name="Group 57"/>
            <p:cNvGrpSpPr>
              <a:grpSpLocks noChangeAspect="1"/>
            </p:cNvGrpSpPr>
            <p:nvPr/>
          </p:nvGrpSpPr>
          <p:grpSpPr>
            <a:xfrm>
              <a:off x="1785620" y="293793"/>
              <a:ext cx="77893" cy="126153"/>
              <a:chOff x="0" y="0"/>
              <a:chExt cx="77893" cy="126153"/>
            </a:xfrm>
          </p:grpSpPr>
          <p:sp>
            <p:nvSpPr>
              <p:cNvPr id="58" name="Freeform 58"/>
              <p:cNvSpPr/>
              <p:nvPr/>
            </p:nvSpPr>
            <p:spPr>
              <a:xfrm>
                <a:off x="0" y="0"/>
                <a:ext cx="77851" cy="126111"/>
              </a:xfrm>
              <a:custGeom>
                <a:avLst/>
                <a:gdLst/>
                <a:ahLst/>
                <a:cxnLst/>
                <a:rect l="l" t="t" r="r" b="b"/>
                <a:pathLst>
                  <a:path w="77851" h="126111">
                    <a:moveTo>
                      <a:pt x="77851" y="24638"/>
                    </a:moveTo>
                    <a:lnTo>
                      <a:pt x="77851" y="0"/>
                    </a:lnTo>
                    <a:lnTo>
                      <a:pt x="0" y="0"/>
                    </a:lnTo>
                    <a:lnTo>
                      <a:pt x="0" y="126111"/>
                    </a:lnTo>
                    <a:lnTo>
                      <a:pt x="77851" y="126111"/>
                    </a:lnTo>
                    <a:lnTo>
                      <a:pt x="77851" y="101473"/>
                    </a:lnTo>
                    <a:lnTo>
                      <a:pt x="30988" y="101473"/>
                    </a:lnTo>
                    <a:lnTo>
                      <a:pt x="30988" y="73787"/>
                    </a:lnTo>
                    <a:lnTo>
                      <a:pt x="72517" y="73787"/>
                    </a:lnTo>
                    <a:lnTo>
                      <a:pt x="72517" y="50038"/>
                    </a:lnTo>
                    <a:lnTo>
                      <a:pt x="30988" y="50038"/>
                    </a:lnTo>
                    <a:lnTo>
                      <a:pt x="30988" y="24638"/>
                    </a:lnTo>
                    <a:lnTo>
                      <a:pt x="77851" y="24638"/>
                    </a:lnTo>
                    <a:close/>
                  </a:path>
                </a:pathLst>
              </a:custGeom>
              <a:solidFill>
                <a:srgbClr val="1B6CFD"/>
              </a:solidFill>
            </p:spPr>
          </p:sp>
        </p:grpSp>
        <p:grpSp>
          <p:nvGrpSpPr>
            <p:cNvPr id="59" name="Group 59"/>
            <p:cNvGrpSpPr>
              <a:grpSpLocks noChangeAspect="1"/>
            </p:cNvGrpSpPr>
            <p:nvPr/>
          </p:nvGrpSpPr>
          <p:grpSpPr>
            <a:xfrm>
              <a:off x="1883833" y="293793"/>
              <a:ext cx="112607" cy="126153"/>
              <a:chOff x="0" y="0"/>
              <a:chExt cx="112607" cy="126153"/>
            </a:xfrm>
          </p:grpSpPr>
          <p:sp>
            <p:nvSpPr>
              <p:cNvPr id="60" name="Freeform 60"/>
              <p:cNvSpPr/>
              <p:nvPr/>
            </p:nvSpPr>
            <p:spPr>
              <a:xfrm>
                <a:off x="0" y="0"/>
                <a:ext cx="112649" cy="126111"/>
              </a:xfrm>
              <a:custGeom>
                <a:avLst/>
                <a:gdLst/>
                <a:ahLst/>
                <a:cxnLst/>
                <a:rect l="l" t="t" r="r" b="b"/>
                <a:pathLst>
                  <a:path w="112649" h="126111">
                    <a:moveTo>
                      <a:pt x="112649" y="0"/>
                    </a:moveTo>
                    <a:lnTo>
                      <a:pt x="81915" y="0"/>
                    </a:lnTo>
                    <a:lnTo>
                      <a:pt x="81915" y="78105"/>
                    </a:lnTo>
                    <a:lnTo>
                      <a:pt x="30607" y="0"/>
                    </a:lnTo>
                    <a:lnTo>
                      <a:pt x="0" y="0"/>
                    </a:lnTo>
                    <a:lnTo>
                      <a:pt x="0" y="126111"/>
                    </a:lnTo>
                    <a:lnTo>
                      <a:pt x="30607" y="126111"/>
                    </a:lnTo>
                    <a:lnTo>
                      <a:pt x="30607" y="48260"/>
                    </a:lnTo>
                    <a:lnTo>
                      <a:pt x="81915" y="126111"/>
                    </a:lnTo>
                    <a:lnTo>
                      <a:pt x="112649" y="126111"/>
                    </a:lnTo>
                    <a:lnTo>
                      <a:pt x="112649" y="0"/>
                    </a:lnTo>
                    <a:close/>
                  </a:path>
                </a:pathLst>
              </a:custGeom>
              <a:solidFill>
                <a:srgbClr val="1B6CFD"/>
              </a:solidFill>
            </p:spPr>
          </p:sp>
        </p:grpSp>
        <p:grpSp>
          <p:nvGrpSpPr>
            <p:cNvPr id="61" name="Group 61"/>
            <p:cNvGrpSpPr>
              <a:grpSpLocks noChangeAspect="1"/>
            </p:cNvGrpSpPr>
            <p:nvPr/>
          </p:nvGrpSpPr>
          <p:grpSpPr>
            <a:xfrm>
              <a:off x="2012527" y="293793"/>
              <a:ext cx="98213" cy="126153"/>
              <a:chOff x="0" y="0"/>
              <a:chExt cx="98213" cy="126153"/>
            </a:xfrm>
          </p:grpSpPr>
          <p:sp>
            <p:nvSpPr>
              <p:cNvPr id="62" name="Freeform 62"/>
              <p:cNvSpPr/>
              <p:nvPr/>
            </p:nvSpPr>
            <p:spPr>
              <a:xfrm>
                <a:off x="0" y="0"/>
                <a:ext cx="98171" cy="126238"/>
              </a:xfrm>
              <a:custGeom>
                <a:avLst/>
                <a:gdLst/>
                <a:ahLst/>
                <a:cxnLst/>
                <a:rect l="l" t="t" r="r" b="b"/>
                <a:pathLst>
                  <a:path w="98171" h="126238">
                    <a:moveTo>
                      <a:pt x="0" y="0"/>
                    </a:moveTo>
                    <a:lnTo>
                      <a:pt x="0" y="24638"/>
                    </a:lnTo>
                    <a:lnTo>
                      <a:pt x="33655" y="24638"/>
                    </a:lnTo>
                    <a:lnTo>
                      <a:pt x="33655" y="126238"/>
                    </a:lnTo>
                    <a:lnTo>
                      <a:pt x="64516" y="126238"/>
                    </a:lnTo>
                    <a:lnTo>
                      <a:pt x="64516" y="24638"/>
                    </a:lnTo>
                    <a:lnTo>
                      <a:pt x="98171" y="24638"/>
                    </a:lnTo>
                    <a:lnTo>
                      <a:pt x="9817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B6CFD"/>
              </a:solidFill>
            </p:spPr>
          </p:sp>
        </p:grpSp>
        <p:grpSp>
          <p:nvGrpSpPr>
            <p:cNvPr id="63" name="Group 63"/>
            <p:cNvGrpSpPr>
              <a:grpSpLocks noChangeAspect="1"/>
            </p:cNvGrpSpPr>
            <p:nvPr/>
          </p:nvGrpSpPr>
          <p:grpSpPr>
            <a:xfrm>
              <a:off x="2120900" y="292100"/>
              <a:ext cx="129540" cy="129540"/>
              <a:chOff x="0" y="0"/>
              <a:chExt cx="129540" cy="129540"/>
            </a:xfrm>
          </p:grpSpPr>
          <p:sp>
            <p:nvSpPr>
              <p:cNvPr id="64" name="Freeform 64"/>
              <p:cNvSpPr/>
              <p:nvPr/>
            </p:nvSpPr>
            <p:spPr>
              <a:xfrm>
                <a:off x="-889" y="-127"/>
                <a:ext cx="130556" cy="129667"/>
              </a:xfrm>
              <a:custGeom>
                <a:avLst/>
                <a:gdLst/>
                <a:ahLst/>
                <a:cxnLst/>
                <a:rect l="l" t="t" r="r" b="b"/>
                <a:pathLst>
                  <a:path w="130556" h="129667">
                    <a:moveTo>
                      <a:pt x="65913" y="129667"/>
                    </a:moveTo>
                    <a:cubicBezTo>
                      <a:pt x="101727" y="129540"/>
                      <a:pt x="130556" y="100457"/>
                      <a:pt x="130429" y="64643"/>
                    </a:cubicBezTo>
                    <a:cubicBezTo>
                      <a:pt x="130302" y="28829"/>
                      <a:pt x="101219" y="0"/>
                      <a:pt x="65405" y="127"/>
                    </a:cubicBezTo>
                    <a:cubicBezTo>
                      <a:pt x="29591" y="254"/>
                      <a:pt x="1016" y="29210"/>
                      <a:pt x="889" y="64770"/>
                    </a:cubicBezTo>
                    <a:cubicBezTo>
                      <a:pt x="0" y="99695"/>
                      <a:pt x="27686" y="128778"/>
                      <a:pt x="62611" y="129667"/>
                    </a:cubicBezTo>
                    <a:cubicBezTo>
                      <a:pt x="63754" y="129667"/>
                      <a:pt x="64770" y="129667"/>
                      <a:pt x="65913" y="129667"/>
                    </a:cubicBezTo>
                    <a:close/>
                    <a:moveTo>
                      <a:pt x="65913" y="101600"/>
                    </a:moveTo>
                    <a:cubicBezTo>
                      <a:pt x="45339" y="101600"/>
                      <a:pt x="32385" y="87122"/>
                      <a:pt x="32385" y="64897"/>
                    </a:cubicBezTo>
                    <a:cubicBezTo>
                      <a:pt x="32385" y="42672"/>
                      <a:pt x="45339" y="28067"/>
                      <a:pt x="65913" y="28067"/>
                    </a:cubicBezTo>
                    <a:cubicBezTo>
                      <a:pt x="86487" y="28067"/>
                      <a:pt x="99187" y="42291"/>
                      <a:pt x="99187" y="64770"/>
                    </a:cubicBezTo>
                    <a:cubicBezTo>
                      <a:pt x="99187" y="87249"/>
                      <a:pt x="85979" y="101473"/>
                      <a:pt x="65913" y="101473"/>
                    </a:cubicBezTo>
                    <a:close/>
                  </a:path>
                </a:pathLst>
              </a:custGeom>
              <a:solidFill>
                <a:srgbClr val="1B6CFD"/>
              </a:solidFill>
            </p:spPr>
          </p:sp>
        </p:grpSp>
        <p:grpSp>
          <p:nvGrpSpPr>
            <p:cNvPr id="65" name="Group 65"/>
            <p:cNvGrpSpPr>
              <a:grpSpLocks noChangeAspect="1"/>
            </p:cNvGrpSpPr>
            <p:nvPr/>
          </p:nvGrpSpPr>
          <p:grpSpPr>
            <a:xfrm>
              <a:off x="791633" y="473287"/>
              <a:ext cx="84667" cy="149860"/>
              <a:chOff x="0" y="0"/>
              <a:chExt cx="84667" cy="149860"/>
            </a:xfrm>
          </p:grpSpPr>
          <p:sp>
            <p:nvSpPr>
              <p:cNvPr id="66" name="Freeform 66"/>
              <p:cNvSpPr/>
              <p:nvPr/>
            </p:nvSpPr>
            <p:spPr>
              <a:xfrm>
                <a:off x="0" y="0"/>
                <a:ext cx="84709" cy="149860"/>
              </a:xfrm>
              <a:custGeom>
                <a:avLst/>
                <a:gdLst/>
                <a:ahLst/>
                <a:cxnLst/>
                <a:rect l="l" t="t" r="r" b="b"/>
                <a:pathLst>
                  <a:path w="84709" h="149860">
                    <a:moveTo>
                      <a:pt x="36703" y="0"/>
                    </a:moveTo>
                    <a:lnTo>
                      <a:pt x="0" y="0"/>
                    </a:lnTo>
                    <a:lnTo>
                      <a:pt x="0" y="149860"/>
                    </a:lnTo>
                    <a:lnTo>
                      <a:pt x="84709" y="149860"/>
                    </a:lnTo>
                    <a:lnTo>
                      <a:pt x="84709" y="121666"/>
                    </a:lnTo>
                    <a:lnTo>
                      <a:pt x="36703" y="121666"/>
                    </a:lnTo>
                    <a:lnTo>
                      <a:pt x="36703" y="0"/>
                    </a:lnTo>
                    <a:close/>
                  </a:path>
                </a:pathLst>
              </a:custGeom>
              <a:solidFill>
                <a:srgbClr val="1B6CFD"/>
              </a:solidFill>
            </p:spPr>
          </p:sp>
        </p:grpSp>
        <p:grpSp>
          <p:nvGrpSpPr>
            <p:cNvPr id="67" name="Group 67"/>
            <p:cNvGrpSpPr>
              <a:grpSpLocks noChangeAspect="1"/>
            </p:cNvGrpSpPr>
            <p:nvPr/>
          </p:nvGrpSpPr>
          <p:grpSpPr>
            <a:xfrm>
              <a:off x="894080" y="473287"/>
              <a:ext cx="36407" cy="149860"/>
              <a:chOff x="0" y="0"/>
              <a:chExt cx="36407" cy="149860"/>
            </a:xfrm>
          </p:grpSpPr>
          <p:sp>
            <p:nvSpPr>
              <p:cNvPr id="68" name="Freeform 68"/>
              <p:cNvSpPr/>
              <p:nvPr/>
            </p:nvSpPr>
            <p:spPr>
              <a:xfrm>
                <a:off x="0" y="0"/>
                <a:ext cx="36449" cy="149860"/>
              </a:xfrm>
              <a:custGeom>
                <a:avLst/>
                <a:gdLst/>
                <a:ahLst/>
                <a:cxnLst/>
                <a:rect l="l" t="t" r="r" b="b"/>
                <a:pathLst>
                  <a:path w="36449" h="149860">
                    <a:moveTo>
                      <a:pt x="0" y="0"/>
                    </a:moveTo>
                    <a:lnTo>
                      <a:pt x="0" y="149860"/>
                    </a:lnTo>
                    <a:lnTo>
                      <a:pt x="36449" y="149860"/>
                    </a:lnTo>
                    <a:lnTo>
                      <a:pt x="3644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B6CFD"/>
              </a:solidFill>
            </p:spPr>
          </p:sp>
        </p:grpSp>
        <p:grpSp>
          <p:nvGrpSpPr>
            <p:cNvPr id="69" name="Group 69"/>
            <p:cNvGrpSpPr>
              <a:grpSpLocks noChangeAspect="1"/>
            </p:cNvGrpSpPr>
            <p:nvPr/>
          </p:nvGrpSpPr>
          <p:grpSpPr>
            <a:xfrm>
              <a:off x="957580" y="473287"/>
              <a:ext cx="119380" cy="149860"/>
              <a:chOff x="0" y="0"/>
              <a:chExt cx="119380" cy="149860"/>
            </a:xfrm>
          </p:grpSpPr>
          <p:sp>
            <p:nvSpPr>
              <p:cNvPr id="70" name="Freeform 70"/>
              <p:cNvSpPr/>
              <p:nvPr/>
            </p:nvSpPr>
            <p:spPr>
              <a:xfrm>
                <a:off x="0" y="0"/>
                <a:ext cx="119634" cy="149860"/>
              </a:xfrm>
              <a:custGeom>
                <a:avLst/>
                <a:gdLst/>
                <a:ahLst/>
                <a:cxnLst/>
                <a:rect l="l" t="t" r="r" b="b"/>
                <a:pathLst>
                  <a:path w="119634" h="149860">
                    <a:moveTo>
                      <a:pt x="82550" y="104140"/>
                    </a:moveTo>
                    <a:cubicBezTo>
                      <a:pt x="82550" y="114808"/>
                      <a:pt x="75565" y="120396"/>
                      <a:pt x="63373" y="120396"/>
                    </a:cubicBezTo>
                    <a:lnTo>
                      <a:pt x="36449" y="120396"/>
                    </a:lnTo>
                    <a:lnTo>
                      <a:pt x="36449" y="87249"/>
                    </a:lnTo>
                    <a:lnTo>
                      <a:pt x="62865" y="87249"/>
                    </a:lnTo>
                    <a:cubicBezTo>
                      <a:pt x="75057" y="87249"/>
                      <a:pt x="82550" y="93472"/>
                      <a:pt x="82550" y="104140"/>
                    </a:cubicBezTo>
                    <a:close/>
                    <a:moveTo>
                      <a:pt x="78867" y="44831"/>
                    </a:moveTo>
                    <a:cubicBezTo>
                      <a:pt x="78867" y="55118"/>
                      <a:pt x="72263" y="60325"/>
                      <a:pt x="60325" y="60325"/>
                    </a:cubicBezTo>
                    <a:lnTo>
                      <a:pt x="36449" y="60325"/>
                    </a:lnTo>
                    <a:lnTo>
                      <a:pt x="36449" y="29337"/>
                    </a:lnTo>
                    <a:lnTo>
                      <a:pt x="60325" y="29337"/>
                    </a:lnTo>
                    <a:cubicBezTo>
                      <a:pt x="72263" y="29337"/>
                      <a:pt x="78867" y="34925"/>
                      <a:pt x="78867" y="44831"/>
                    </a:cubicBezTo>
                    <a:close/>
                    <a:moveTo>
                      <a:pt x="119380" y="108966"/>
                    </a:moveTo>
                    <a:cubicBezTo>
                      <a:pt x="119634" y="91567"/>
                      <a:pt x="107569" y="76454"/>
                      <a:pt x="90678" y="72898"/>
                    </a:cubicBezTo>
                    <a:cubicBezTo>
                      <a:pt x="106045" y="68834"/>
                      <a:pt x="116586" y="54610"/>
                      <a:pt x="116078" y="38735"/>
                    </a:cubicBezTo>
                    <a:cubicBezTo>
                      <a:pt x="115951" y="14859"/>
                      <a:pt x="97917" y="0"/>
                      <a:pt x="67437" y="0"/>
                    </a:cubicBezTo>
                    <a:lnTo>
                      <a:pt x="0" y="0"/>
                    </a:lnTo>
                    <a:lnTo>
                      <a:pt x="0" y="149860"/>
                    </a:lnTo>
                    <a:lnTo>
                      <a:pt x="69342" y="149860"/>
                    </a:lnTo>
                    <a:cubicBezTo>
                      <a:pt x="100838" y="149860"/>
                      <a:pt x="118999" y="133731"/>
                      <a:pt x="118999" y="108966"/>
                    </a:cubicBezTo>
                    <a:close/>
                  </a:path>
                </a:pathLst>
              </a:custGeom>
              <a:solidFill>
                <a:srgbClr val="1B6CFD"/>
              </a:solidFill>
            </p:spPr>
          </p:sp>
        </p:grpSp>
        <p:grpSp>
          <p:nvGrpSpPr>
            <p:cNvPr id="71" name="Group 71"/>
            <p:cNvGrpSpPr>
              <a:grpSpLocks noChangeAspect="1"/>
            </p:cNvGrpSpPr>
            <p:nvPr/>
          </p:nvGrpSpPr>
          <p:grpSpPr>
            <a:xfrm>
              <a:off x="1098127" y="473287"/>
              <a:ext cx="92287" cy="149860"/>
              <a:chOff x="0" y="0"/>
              <a:chExt cx="92287" cy="149860"/>
            </a:xfrm>
          </p:grpSpPr>
          <p:sp>
            <p:nvSpPr>
              <p:cNvPr id="72" name="Freeform 72"/>
              <p:cNvSpPr/>
              <p:nvPr/>
            </p:nvSpPr>
            <p:spPr>
              <a:xfrm>
                <a:off x="0" y="0"/>
                <a:ext cx="92329" cy="149860"/>
              </a:xfrm>
              <a:custGeom>
                <a:avLst/>
                <a:gdLst/>
                <a:ahLst/>
                <a:cxnLst/>
                <a:rect l="l" t="t" r="r" b="b"/>
                <a:pathLst>
                  <a:path w="92329" h="149860">
                    <a:moveTo>
                      <a:pt x="92329" y="29210"/>
                    </a:moveTo>
                    <a:lnTo>
                      <a:pt x="92329" y="0"/>
                    </a:lnTo>
                    <a:lnTo>
                      <a:pt x="0" y="0"/>
                    </a:lnTo>
                    <a:lnTo>
                      <a:pt x="0" y="149860"/>
                    </a:lnTo>
                    <a:lnTo>
                      <a:pt x="92329" y="149860"/>
                    </a:lnTo>
                    <a:lnTo>
                      <a:pt x="92329" y="120650"/>
                    </a:lnTo>
                    <a:lnTo>
                      <a:pt x="36703" y="120650"/>
                    </a:lnTo>
                    <a:lnTo>
                      <a:pt x="36703" y="87757"/>
                    </a:lnTo>
                    <a:lnTo>
                      <a:pt x="85852" y="87757"/>
                    </a:lnTo>
                    <a:lnTo>
                      <a:pt x="85852" y="59436"/>
                    </a:lnTo>
                    <a:lnTo>
                      <a:pt x="36703" y="59436"/>
                    </a:lnTo>
                    <a:lnTo>
                      <a:pt x="36703" y="29210"/>
                    </a:lnTo>
                    <a:lnTo>
                      <a:pt x="92329" y="29210"/>
                    </a:lnTo>
                    <a:close/>
                  </a:path>
                </a:pathLst>
              </a:custGeom>
              <a:solidFill>
                <a:srgbClr val="1B6CFD"/>
              </a:solidFill>
            </p:spPr>
          </p:sp>
        </p:grpSp>
        <p:grpSp>
          <p:nvGrpSpPr>
            <p:cNvPr id="73" name="Group 73"/>
            <p:cNvGrpSpPr>
              <a:grpSpLocks noChangeAspect="1"/>
            </p:cNvGrpSpPr>
            <p:nvPr/>
          </p:nvGrpSpPr>
          <p:grpSpPr>
            <a:xfrm>
              <a:off x="1214120" y="473287"/>
              <a:ext cx="117687" cy="149860"/>
              <a:chOff x="0" y="0"/>
              <a:chExt cx="117687" cy="149860"/>
            </a:xfrm>
          </p:grpSpPr>
          <p:sp>
            <p:nvSpPr>
              <p:cNvPr id="74" name="Freeform 74"/>
              <p:cNvSpPr/>
              <p:nvPr/>
            </p:nvSpPr>
            <p:spPr>
              <a:xfrm>
                <a:off x="0" y="0"/>
                <a:ext cx="117729" cy="149860"/>
              </a:xfrm>
              <a:custGeom>
                <a:avLst/>
                <a:gdLst/>
                <a:ahLst/>
                <a:cxnLst/>
                <a:rect l="l" t="t" r="r" b="b"/>
                <a:pathLst>
                  <a:path w="117729" h="149860">
                    <a:moveTo>
                      <a:pt x="79375" y="48641"/>
                    </a:moveTo>
                    <a:cubicBezTo>
                      <a:pt x="79375" y="60452"/>
                      <a:pt x="72898" y="67437"/>
                      <a:pt x="59309" y="67437"/>
                    </a:cubicBezTo>
                    <a:lnTo>
                      <a:pt x="36576" y="67437"/>
                    </a:lnTo>
                    <a:lnTo>
                      <a:pt x="36576" y="30353"/>
                    </a:lnTo>
                    <a:lnTo>
                      <a:pt x="59309" y="30353"/>
                    </a:lnTo>
                    <a:cubicBezTo>
                      <a:pt x="73025" y="30353"/>
                      <a:pt x="79375" y="37592"/>
                      <a:pt x="79375" y="48641"/>
                    </a:cubicBezTo>
                    <a:close/>
                    <a:moveTo>
                      <a:pt x="61468" y="0"/>
                    </a:moveTo>
                    <a:lnTo>
                      <a:pt x="0" y="0"/>
                    </a:lnTo>
                    <a:lnTo>
                      <a:pt x="0" y="149860"/>
                    </a:lnTo>
                    <a:lnTo>
                      <a:pt x="36576" y="149860"/>
                    </a:lnTo>
                    <a:lnTo>
                      <a:pt x="36576" y="93345"/>
                    </a:lnTo>
                    <a:lnTo>
                      <a:pt x="45339" y="93345"/>
                    </a:lnTo>
                    <a:lnTo>
                      <a:pt x="76327" y="149860"/>
                    </a:lnTo>
                    <a:lnTo>
                      <a:pt x="117729" y="149860"/>
                    </a:lnTo>
                    <a:lnTo>
                      <a:pt x="83058" y="90551"/>
                    </a:lnTo>
                    <a:cubicBezTo>
                      <a:pt x="102997" y="85725"/>
                      <a:pt x="116840" y="67691"/>
                      <a:pt x="116459" y="47244"/>
                    </a:cubicBezTo>
                    <a:cubicBezTo>
                      <a:pt x="116332" y="21082"/>
                      <a:pt x="97917" y="0"/>
                      <a:pt x="61214" y="0"/>
                    </a:cubicBezTo>
                    <a:close/>
                  </a:path>
                </a:pathLst>
              </a:custGeom>
              <a:solidFill>
                <a:srgbClr val="1B6CFD"/>
              </a:solidFill>
            </p:spPr>
          </p:sp>
        </p:grpSp>
        <p:grpSp>
          <p:nvGrpSpPr>
            <p:cNvPr id="75" name="Group 75"/>
            <p:cNvGrpSpPr>
              <a:grpSpLocks noChangeAspect="1"/>
            </p:cNvGrpSpPr>
            <p:nvPr/>
          </p:nvGrpSpPr>
          <p:grpSpPr>
            <a:xfrm>
              <a:off x="1346200" y="473287"/>
              <a:ext cx="115993" cy="149860"/>
              <a:chOff x="0" y="0"/>
              <a:chExt cx="115993" cy="149860"/>
            </a:xfrm>
          </p:grpSpPr>
          <p:sp>
            <p:nvSpPr>
              <p:cNvPr id="76" name="Freeform 76"/>
              <p:cNvSpPr/>
              <p:nvPr/>
            </p:nvSpPr>
            <p:spPr>
              <a:xfrm>
                <a:off x="0" y="0"/>
                <a:ext cx="115951" cy="149860"/>
              </a:xfrm>
              <a:custGeom>
                <a:avLst/>
                <a:gdLst/>
                <a:ahLst/>
                <a:cxnLst/>
                <a:rect l="l" t="t" r="r" b="b"/>
                <a:pathLst>
                  <a:path w="115951" h="149860">
                    <a:moveTo>
                      <a:pt x="0" y="0"/>
                    </a:moveTo>
                    <a:lnTo>
                      <a:pt x="0" y="29210"/>
                    </a:lnTo>
                    <a:lnTo>
                      <a:pt x="39751" y="29210"/>
                    </a:lnTo>
                    <a:lnTo>
                      <a:pt x="39751" y="149860"/>
                    </a:lnTo>
                    <a:lnTo>
                      <a:pt x="76327" y="149860"/>
                    </a:lnTo>
                    <a:lnTo>
                      <a:pt x="76327" y="29210"/>
                    </a:lnTo>
                    <a:lnTo>
                      <a:pt x="115951" y="29210"/>
                    </a:lnTo>
                    <a:lnTo>
                      <a:pt x="11595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B6CFD"/>
              </a:solidFill>
            </p:spPr>
          </p:sp>
        </p:grpSp>
        <p:grpSp>
          <p:nvGrpSpPr>
            <p:cNvPr id="77" name="Group 77"/>
            <p:cNvGrpSpPr>
              <a:grpSpLocks noChangeAspect="1"/>
            </p:cNvGrpSpPr>
            <p:nvPr/>
          </p:nvGrpSpPr>
          <p:grpSpPr>
            <a:xfrm>
              <a:off x="1471507" y="473287"/>
              <a:ext cx="150707" cy="149860"/>
              <a:chOff x="0" y="0"/>
              <a:chExt cx="150707" cy="149860"/>
            </a:xfrm>
          </p:grpSpPr>
          <p:sp>
            <p:nvSpPr>
              <p:cNvPr id="78" name="Freeform 78"/>
              <p:cNvSpPr/>
              <p:nvPr/>
            </p:nvSpPr>
            <p:spPr>
              <a:xfrm>
                <a:off x="0" y="0"/>
                <a:ext cx="150749" cy="149860"/>
              </a:xfrm>
              <a:custGeom>
                <a:avLst/>
                <a:gdLst/>
                <a:ahLst/>
                <a:cxnLst/>
                <a:rect l="l" t="t" r="r" b="b"/>
                <a:pathLst>
                  <a:path w="150749" h="149860">
                    <a:moveTo>
                      <a:pt x="112014" y="149860"/>
                    </a:moveTo>
                    <a:lnTo>
                      <a:pt x="150749" y="149860"/>
                    </a:lnTo>
                    <a:lnTo>
                      <a:pt x="96520" y="0"/>
                    </a:lnTo>
                    <a:lnTo>
                      <a:pt x="54102" y="0"/>
                    </a:lnTo>
                    <a:lnTo>
                      <a:pt x="0" y="149860"/>
                    </a:lnTo>
                    <a:lnTo>
                      <a:pt x="38354" y="149860"/>
                    </a:lnTo>
                    <a:lnTo>
                      <a:pt x="46990" y="123444"/>
                    </a:lnTo>
                    <a:lnTo>
                      <a:pt x="102997" y="123444"/>
                    </a:lnTo>
                    <a:lnTo>
                      <a:pt x="112014" y="149860"/>
                    </a:lnTo>
                    <a:close/>
                    <a:moveTo>
                      <a:pt x="93345" y="95123"/>
                    </a:moveTo>
                    <a:lnTo>
                      <a:pt x="56261" y="95123"/>
                    </a:lnTo>
                    <a:lnTo>
                      <a:pt x="74676" y="40386"/>
                    </a:lnTo>
                    <a:lnTo>
                      <a:pt x="93345" y="95123"/>
                    </a:lnTo>
                    <a:close/>
                  </a:path>
                </a:pathLst>
              </a:custGeom>
              <a:solidFill>
                <a:srgbClr val="1B6CFD"/>
              </a:solidFill>
            </p:spPr>
          </p:sp>
        </p:grpSp>
        <p:grpSp>
          <p:nvGrpSpPr>
            <p:cNvPr id="79" name="Group 79"/>
            <p:cNvGrpSpPr>
              <a:grpSpLocks noChangeAspect="1"/>
            </p:cNvGrpSpPr>
            <p:nvPr/>
          </p:nvGrpSpPr>
          <p:grpSpPr>
            <a:xfrm>
              <a:off x="0" y="0"/>
              <a:ext cx="707813" cy="706120"/>
              <a:chOff x="0" y="0"/>
              <a:chExt cx="707813" cy="706120"/>
            </a:xfrm>
          </p:grpSpPr>
          <p:sp>
            <p:nvSpPr>
              <p:cNvPr id="80" name="Freeform 80"/>
              <p:cNvSpPr/>
              <p:nvPr/>
            </p:nvSpPr>
            <p:spPr>
              <a:xfrm>
                <a:off x="-17272" y="-17272"/>
                <a:ext cx="742442" cy="740664"/>
              </a:xfrm>
              <a:custGeom>
                <a:avLst/>
                <a:gdLst/>
                <a:ahLst/>
                <a:cxnLst/>
                <a:rect l="l" t="t" r="r" b="b"/>
                <a:pathLst>
                  <a:path w="742442" h="740664">
                    <a:moveTo>
                      <a:pt x="212598" y="615442"/>
                    </a:moveTo>
                    <a:lnTo>
                      <a:pt x="372491" y="707263"/>
                    </a:lnTo>
                    <a:cubicBezTo>
                      <a:pt x="431292" y="740664"/>
                      <a:pt x="506095" y="720598"/>
                      <a:pt x="540004" y="662178"/>
                    </a:cubicBezTo>
                    <a:lnTo>
                      <a:pt x="708914" y="369062"/>
                    </a:lnTo>
                    <a:cubicBezTo>
                      <a:pt x="742442" y="310388"/>
                      <a:pt x="722249" y="235839"/>
                      <a:pt x="663702" y="202057"/>
                    </a:cubicBezTo>
                    <a:lnTo>
                      <a:pt x="661670" y="200787"/>
                    </a:lnTo>
                    <a:lnTo>
                      <a:pt x="499491" y="108077"/>
                    </a:lnTo>
                    <a:lnTo>
                      <a:pt x="369824" y="33401"/>
                    </a:lnTo>
                    <a:cubicBezTo>
                      <a:pt x="311023" y="0"/>
                      <a:pt x="236220" y="20193"/>
                      <a:pt x="202438" y="78613"/>
                    </a:cubicBezTo>
                    <a:lnTo>
                      <a:pt x="33401" y="371602"/>
                    </a:lnTo>
                    <a:cubicBezTo>
                      <a:pt x="0" y="430276"/>
                      <a:pt x="20193" y="504952"/>
                      <a:pt x="78740" y="538734"/>
                    </a:cubicBezTo>
                    <a:cubicBezTo>
                      <a:pt x="78740" y="538734"/>
                      <a:pt x="187833" y="604774"/>
                      <a:pt x="212598" y="615442"/>
                    </a:cubicBezTo>
                    <a:close/>
                  </a:path>
                </a:pathLst>
              </a:custGeom>
              <a:solidFill>
                <a:srgbClr val="1B6CFD"/>
              </a:solidFill>
            </p:spPr>
          </p:sp>
        </p:grpSp>
        <p:grpSp>
          <p:nvGrpSpPr>
            <p:cNvPr id="81" name="Group 81"/>
            <p:cNvGrpSpPr>
              <a:grpSpLocks noChangeAspect="1"/>
            </p:cNvGrpSpPr>
            <p:nvPr/>
          </p:nvGrpSpPr>
          <p:grpSpPr>
            <a:xfrm>
              <a:off x="104140" y="228600"/>
              <a:ext cx="108373" cy="237913"/>
              <a:chOff x="0" y="0"/>
              <a:chExt cx="108373" cy="237913"/>
            </a:xfrm>
          </p:grpSpPr>
          <p:sp>
            <p:nvSpPr>
              <p:cNvPr id="82" name="Freeform 82"/>
              <p:cNvSpPr/>
              <p:nvPr/>
            </p:nvSpPr>
            <p:spPr>
              <a:xfrm>
                <a:off x="0" y="0"/>
                <a:ext cx="108331" cy="237871"/>
              </a:xfrm>
              <a:custGeom>
                <a:avLst/>
                <a:gdLst/>
                <a:ahLst/>
                <a:cxnLst/>
                <a:rect l="l" t="t" r="r" b="b"/>
                <a:pathLst>
                  <a:path w="108331" h="237871">
                    <a:moveTo>
                      <a:pt x="42164" y="0"/>
                    </a:moveTo>
                    <a:lnTo>
                      <a:pt x="0" y="237871"/>
                    </a:lnTo>
                    <a:lnTo>
                      <a:pt x="66548" y="237871"/>
                    </a:lnTo>
                    <a:lnTo>
                      <a:pt x="108331" y="0"/>
                    </a:lnTo>
                    <a:lnTo>
                      <a:pt x="42164" y="0"/>
                    </a:lnTo>
                    <a:close/>
                  </a:path>
                </a:pathLst>
              </a:custGeom>
              <a:solidFill>
                <a:srgbClr val="F6F6FE"/>
              </a:solidFill>
            </p:spPr>
          </p:sp>
        </p:grpSp>
        <p:grpSp>
          <p:nvGrpSpPr>
            <p:cNvPr id="83" name="Group 83"/>
            <p:cNvGrpSpPr>
              <a:grpSpLocks noChangeAspect="1"/>
            </p:cNvGrpSpPr>
            <p:nvPr/>
          </p:nvGrpSpPr>
          <p:grpSpPr>
            <a:xfrm>
              <a:off x="209973" y="226060"/>
              <a:ext cx="241300" cy="242147"/>
              <a:chOff x="0" y="0"/>
              <a:chExt cx="241300" cy="242147"/>
            </a:xfrm>
          </p:grpSpPr>
          <p:sp>
            <p:nvSpPr>
              <p:cNvPr id="84" name="Freeform 84"/>
              <p:cNvSpPr/>
              <p:nvPr/>
            </p:nvSpPr>
            <p:spPr>
              <a:xfrm>
                <a:off x="-10160" y="0"/>
                <a:ext cx="251460" cy="242697"/>
              </a:xfrm>
              <a:custGeom>
                <a:avLst/>
                <a:gdLst/>
                <a:ahLst/>
                <a:cxnLst/>
                <a:rect l="l" t="t" r="r" b="b"/>
                <a:pathLst>
                  <a:path w="251460" h="242697">
                    <a:moveTo>
                      <a:pt x="12573" y="120904"/>
                    </a:moveTo>
                    <a:cubicBezTo>
                      <a:pt x="0" y="192024"/>
                      <a:pt x="37973" y="242062"/>
                      <a:pt x="109982" y="242062"/>
                    </a:cubicBezTo>
                    <a:cubicBezTo>
                      <a:pt x="167640" y="242697"/>
                      <a:pt x="219710" y="207391"/>
                      <a:pt x="240284" y="153543"/>
                    </a:cubicBezTo>
                    <a:lnTo>
                      <a:pt x="168529" y="153543"/>
                    </a:lnTo>
                    <a:cubicBezTo>
                      <a:pt x="158115" y="170434"/>
                      <a:pt x="139700" y="180848"/>
                      <a:pt x="119761" y="180848"/>
                    </a:cubicBezTo>
                    <a:cubicBezTo>
                      <a:pt x="89281" y="180848"/>
                      <a:pt x="73279" y="157226"/>
                      <a:pt x="79756" y="120777"/>
                    </a:cubicBezTo>
                    <a:cubicBezTo>
                      <a:pt x="86233" y="84328"/>
                      <a:pt x="110236" y="60960"/>
                      <a:pt x="140716" y="60960"/>
                    </a:cubicBezTo>
                    <a:cubicBezTo>
                      <a:pt x="158623" y="59690"/>
                      <a:pt x="175006" y="71120"/>
                      <a:pt x="179959" y="88265"/>
                    </a:cubicBezTo>
                    <a:lnTo>
                      <a:pt x="251460" y="88265"/>
                    </a:lnTo>
                    <a:cubicBezTo>
                      <a:pt x="249428" y="34417"/>
                      <a:pt x="212725" y="0"/>
                      <a:pt x="152654" y="0"/>
                    </a:cubicBezTo>
                    <a:cubicBezTo>
                      <a:pt x="80899" y="0"/>
                      <a:pt x="25019" y="50038"/>
                      <a:pt x="12573" y="120904"/>
                    </a:cubicBezTo>
                    <a:close/>
                  </a:path>
                </a:pathLst>
              </a:custGeom>
              <a:solidFill>
                <a:srgbClr val="F6F6FE"/>
              </a:solidFill>
            </p:spPr>
          </p:sp>
        </p:grpSp>
        <p:grpSp>
          <p:nvGrpSpPr>
            <p:cNvPr id="85" name="Group 85"/>
            <p:cNvGrpSpPr>
              <a:grpSpLocks noChangeAspect="1"/>
            </p:cNvGrpSpPr>
            <p:nvPr/>
          </p:nvGrpSpPr>
          <p:grpSpPr>
            <a:xfrm>
              <a:off x="446193" y="228600"/>
              <a:ext cx="149860" cy="237913"/>
              <a:chOff x="0" y="0"/>
              <a:chExt cx="149860" cy="237913"/>
            </a:xfrm>
          </p:grpSpPr>
          <p:sp>
            <p:nvSpPr>
              <p:cNvPr id="86" name="Freeform 86"/>
              <p:cNvSpPr/>
              <p:nvPr/>
            </p:nvSpPr>
            <p:spPr>
              <a:xfrm>
                <a:off x="0" y="0"/>
                <a:ext cx="149860" cy="237871"/>
              </a:xfrm>
              <a:custGeom>
                <a:avLst/>
                <a:gdLst/>
                <a:ahLst/>
                <a:cxnLst/>
                <a:rect l="l" t="t" r="r" b="b"/>
                <a:pathLst>
                  <a:path w="149860" h="237871">
                    <a:moveTo>
                      <a:pt x="108585" y="0"/>
                    </a:moveTo>
                    <a:lnTo>
                      <a:pt x="42291" y="0"/>
                    </a:lnTo>
                    <a:lnTo>
                      <a:pt x="0" y="237871"/>
                    </a:lnTo>
                    <a:lnTo>
                      <a:pt x="140716" y="237871"/>
                    </a:lnTo>
                    <a:lnTo>
                      <a:pt x="149860" y="187579"/>
                    </a:lnTo>
                    <a:lnTo>
                      <a:pt x="75819" y="187579"/>
                    </a:lnTo>
                    <a:lnTo>
                      <a:pt x="108585" y="0"/>
                    </a:lnTo>
                    <a:close/>
                  </a:path>
                </a:pathLst>
              </a:custGeom>
              <a:solidFill>
                <a:srgbClr val="F6F6FE"/>
              </a:solidFill>
            </p:spPr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3810" y="0"/>
            <a:ext cx="6858000" cy="2623820"/>
            <a:chOff x="0" y="0"/>
            <a:chExt cx="9144000" cy="34984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144000" cy="3498469"/>
            </a:xfrm>
            <a:custGeom>
              <a:avLst/>
              <a:gdLst/>
              <a:ahLst/>
              <a:cxnLst/>
              <a:rect l="l" t="t" r="r" b="b"/>
              <a:pathLst>
                <a:path w="9144000" h="3498469">
                  <a:moveTo>
                    <a:pt x="0" y="0"/>
                  </a:moveTo>
                  <a:lnTo>
                    <a:pt x="9144000" y="0"/>
                  </a:lnTo>
                  <a:lnTo>
                    <a:pt x="9144000" y="3498469"/>
                  </a:lnTo>
                  <a:lnTo>
                    <a:pt x="0" y="3498469"/>
                  </a:lnTo>
                  <a:close/>
                </a:path>
              </a:pathLst>
            </a:custGeom>
            <a:solidFill>
              <a:srgbClr val="4082F9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563245" y="4645660"/>
            <a:ext cx="5266055" cy="278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 spc="26">
                <a:solidFill>
                  <a:srgbClr val="000000"/>
                </a:solidFill>
                <a:latin typeface="Montserrat"/>
              </a:rPr>
              <a:t> 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41325" y="2974340"/>
            <a:ext cx="4850765" cy="278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2000">
                <a:solidFill>
                  <a:srgbClr val="1B6CFD"/>
                </a:solidFill>
                <a:latin typeface="Merriweather Bold"/>
              </a:rPr>
              <a:t>Apresentação do Curso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45135" y="3316605"/>
            <a:ext cx="5944870" cy="3698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679"/>
              </a:lnSpc>
            </a:pPr>
            <a:r>
              <a:rPr lang="pt-BR" sz="1399" dirty="0" smtClean="0">
                <a:solidFill>
                  <a:srgbClr val="000000"/>
                </a:solidFill>
                <a:latin typeface="Merriweather"/>
              </a:rPr>
              <a:t>Por </a:t>
            </a:r>
            <a:r>
              <a:rPr lang="pt-BR" sz="1399" dirty="0">
                <a:solidFill>
                  <a:srgbClr val="000000"/>
                </a:solidFill>
                <a:latin typeface="Merriweather"/>
              </a:rPr>
              <a:t>que as empresas devem investir em diversidade, equidade e inclusão? Por que as oportunidades importam tanto para alguns grupos da nossa sociedade? Abordaremos esses temas com foco em: Mulheres (Gênero), Negros (Raça), Pessoas com Deficiência (</a:t>
            </a:r>
            <a:r>
              <a:rPr lang="pt-BR" sz="1399" dirty="0" err="1">
                <a:solidFill>
                  <a:srgbClr val="000000"/>
                </a:solidFill>
                <a:latin typeface="Merriweather"/>
              </a:rPr>
              <a:t>PCDs</a:t>
            </a:r>
            <a:r>
              <a:rPr lang="pt-BR" sz="1399" dirty="0">
                <a:solidFill>
                  <a:srgbClr val="000000"/>
                </a:solidFill>
                <a:latin typeface="Merriweather"/>
              </a:rPr>
              <a:t>) e LGBTQIA+ (Orientação Sexual).Neste curso, você vai entender o que significa diversidade, equidade e inclusão para as empresas, a importância de programas, práticas e políticas que validem tudo isso. Porque as empresas que valorizam a diversidade são mais saudáveis. Como fazer pra começar? O que é preciso entender em casa um dos grupos que mais precisam de atenção. O compromisso com a diversidade estimula melhores práticas de negócios e será uma cobrança de responsabilidade social para as empresas principalmente as de capital aberto, uma vez que o ESG (do inglês Environmental, Social </a:t>
            </a:r>
            <a:r>
              <a:rPr lang="pt-BR" sz="1399" dirty="0" err="1">
                <a:solidFill>
                  <a:srgbClr val="000000"/>
                </a:solidFill>
                <a:latin typeface="Merriweather"/>
              </a:rPr>
              <a:t>and</a:t>
            </a:r>
            <a:r>
              <a:rPr lang="pt-BR" sz="1399" dirty="0">
                <a:solidFill>
                  <a:srgbClr val="000000"/>
                </a:solidFill>
                <a:latin typeface="Merriweather"/>
              </a:rPr>
              <a:t> </a:t>
            </a:r>
            <a:r>
              <a:rPr lang="pt-BR" sz="1399" dirty="0" err="1">
                <a:solidFill>
                  <a:srgbClr val="000000"/>
                </a:solidFill>
                <a:latin typeface="Merriweather"/>
              </a:rPr>
              <a:t>Governance</a:t>
            </a:r>
            <a:r>
              <a:rPr lang="pt-BR" sz="1399" dirty="0">
                <a:solidFill>
                  <a:srgbClr val="000000"/>
                </a:solidFill>
                <a:latin typeface="Merriweather"/>
              </a:rPr>
              <a:t> que significa ambiental, social e governança) exige indicadores que valorizam a diversidade. É importante refletirmos sobre a jornada da diversidade e as práticas imprescindíveis nas empresas do século XXI</a:t>
            </a:r>
            <a:r>
              <a:rPr lang="pt-BR" sz="1399" dirty="0" smtClean="0">
                <a:solidFill>
                  <a:srgbClr val="000000"/>
                </a:solidFill>
                <a:latin typeface="Merriweather"/>
              </a:rPr>
              <a:t>.</a:t>
            </a:r>
            <a:endParaRPr lang="en-US" sz="1399" dirty="0">
              <a:solidFill>
                <a:srgbClr val="000000"/>
              </a:solidFill>
              <a:latin typeface="Merriweather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58140" y="742950"/>
            <a:ext cx="4340860" cy="1165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4500">
                <a:solidFill>
                  <a:srgbClr val="F6F6FE"/>
                </a:solidFill>
                <a:latin typeface="Poppins Bold"/>
              </a:rPr>
              <a:t>SOBRE O CURSO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09880" y="364490"/>
            <a:ext cx="4328160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12"/>
              </a:lnSpc>
            </a:pPr>
            <a:r>
              <a:rPr lang="en-US" sz="1399" dirty="0" err="1">
                <a:solidFill>
                  <a:srgbClr val="F6F6FE"/>
                </a:solidFill>
                <a:latin typeface="Merriweather"/>
              </a:rPr>
              <a:t>Diversidade</a:t>
            </a:r>
            <a:r>
              <a:rPr lang="en-US" sz="1399" dirty="0">
                <a:solidFill>
                  <a:srgbClr val="F6F6FE"/>
                </a:solidFill>
                <a:latin typeface="Merriweather"/>
              </a:rPr>
              <a:t>, </a:t>
            </a:r>
            <a:r>
              <a:rPr lang="en-US" sz="1399" dirty="0" err="1">
                <a:solidFill>
                  <a:srgbClr val="F6F6FE"/>
                </a:solidFill>
                <a:latin typeface="Merriweather"/>
              </a:rPr>
              <a:t>Equidade</a:t>
            </a:r>
            <a:r>
              <a:rPr lang="en-US" sz="1399" dirty="0">
                <a:solidFill>
                  <a:srgbClr val="F6F6FE"/>
                </a:solidFill>
                <a:latin typeface="Merriweather"/>
              </a:rPr>
              <a:t> e </a:t>
            </a:r>
            <a:r>
              <a:rPr lang="en-US" sz="1399" dirty="0" err="1">
                <a:solidFill>
                  <a:srgbClr val="F6F6FE"/>
                </a:solidFill>
                <a:latin typeface="Merriweather"/>
              </a:rPr>
              <a:t>Inclusão</a:t>
            </a:r>
            <a:endParaRPr lang="en-US" sz="1399" dirty="0">
              <a:solidFill>
                <a:srgbClr val="F6F6FE"/>
              </a:solidFill>
              <a:latin typeface="Merriweather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563245" y="9186228"/>
            <a:ext cx="1687830" cy="529590"/>
            <a:chOff x="0" y="0"/>
            <a:chExt cx="2250440" cy="706120"/>
          </a:xfrm>
        </p:grpSpPr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791633" y="154940"/>
              <a:ext cx="34713" cy="86360"/>
              <a:chOff x="0" y="0"/>
              <a:chExt cx="34713" cy="8636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34671" cy="86360"/>
              </a:xfrm>
              <a:custGeom>
                <a:avLst/>
                <a:gdLst/>
                <a:ahLst/>
                <a:cxnLst/>
                <a:rect l="l" t="t" r="r" b="b"/>
                <a:pathLst>
                  <a:path w="34671" h="86360">
                    <a:moveTo>
                      <a:pt x="0" y="80264"/>
                    </a:moveTo>
                    <a:lnTo>
                      <a:pt x="10541" y="78867"/>
                    </a:lnTo>
                    <a:lnTo>
                      <a:pt x="10541" y="7747"/>
                    </a:lnTo>
                    <a:lnTo>
                      <a:pt x="0" y="6223"/>
                    </a:lnTo>
                    <a:lnTo>
                      <a:pt x="0" y="0"/>
                    </a:lnTo>
                    <a:lnTo>
                      <a:pt x="34544" y="0"/>
                    </a:lnTo>
                    <a:lnTo>
                      <a:pt x="34544" y="6223"/>
                    </a:lnTo>
                    <a:lnTo>
                      <a:pt x="24003" y="7747"/>
                    </a:lnTo>
                    <a:lnTo>
                      <a:pt x="24003" y="78867"/>
                    </a:lnTo>
                    <a:lnTo>
                      <a:pt x="34671" y="80391"/>
                    </a:lnTo>
                    <a:lnTo>
                      <a:pt x="34671" y="86360"/>
                    </a:lnTo>
                    <a:lnTo>
                      <a:pt x="0" y="86360"/>
                    </a:lnTo>
                    <a:lnTo>
                      <a:pt x="0" y="80264"/>
                    </a:lnTo>
                    <a:close/>
                  </a:path>
                </a:pathLst>
              </a:custGeom>
              <a:solidFill>
                <a:srgbClr val="1B6CFD"/>
              </a:solidFill>
            </p:spPr>
          </p:sp>
        </p:grpSp>
        <p:grpSp>
          <p:nvGrpSpPr>
            <p:cNvPr id="12" name="Group 12"/>
            <p:cNvGrpSpPr>
              <a:grpSpLocks noChangeAspect="1"/>
            </p:cNvGrpSpPr>
            <p:nvPr/>
          </p:nvGrpSpPr>
          <p:grpSpPr>
            <a:xfrm>
              <a:off x="881380" y="154940"/>
              <a:ext cx="84667" cy="86360"/>
              <a:chOff x="0" y="0"/>
              <a:chExt cx="84667" cy="8636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4709" cy="86360"/>
              </a:xfrm>
              <a:custGeom>
                <a:avLst/>
                <a:gdLst/>
                <a:ahLst/>
                <a:cxnLst/>
                <a:rect l="l" t="t" r="r" b="b"/>
                <a:pathLst>
                  <a:path w="84709" h="86360">
                    <a:moveTo>
                      <a:pt x="0" y="80264"/>
                    </a:moveTo>
                    <a:lnTo>
                      <a:pt x="9398" y="78994"/>
                    </a:lnTo>
                    <a:lnTo>
                      <a:pt x="9398" y="7747"/>
                    </a:lnTo>
                    <a:lnTo>
                      <a:pt x="0" y="6223"/>
                    </a:lnTo>
                    <a:lnTo>
                      <a:pt x="0" y="0"/>
                    </a:lnTo>
                    <a:lnTo>
                      <a:pt x="22479" y="0"/>
                    </a:lnTo>
                    <a:lnTo>
                      <a:pt x="60706" y="55753"/>
                    </a:lnTo>
                    <a:lnTo>
                      <a:pt x="66675" y="67056"/>
                    </a:lnTo>
                    <a:lnTo>
                      <a:pt x="66675" y="7747"/>
                    </a:lnTo>
                    <a:lnTo>
                      <a:pt x="56515" y="6223"/>
                    </a:lnTo>
                    <a:lnTo>
                      <a:pt x="56515" y="0"/>
                    </a:lnTo>
                    <a:lnTo>
                      <a:pt x="84709" y="0"/>
                    </a:lnTo>
                    <a:lnTo>
                      <a:pt x="84709" y="6223"/>
                    </a:lnTo>
                    <a:lnTo>
                      <a:pt x="75311" y="7747"/>
                    </a:lnTo>
                    <a:lnTo>
                      <a:pt x="75311" y="86360"/>
                    </a:lnTo>
                    <a:lnTo>
                      <a:pt x="65913" y="86360"/>
                    </a:lnTo>
                    <a:lnTo>
                      <a:pt x="26797" y="29464"/>
                    </a:lnTo>
                    <a:lnTo>
                      <a:pt x="17907" y="13970"/>
                    </a:lnTo>
                    <a:lnTo>
                      <a:pt x="17907" y="78740"/>
                    </a:lnTo>
                    <a:lnTo>
                      <a:pt x="28702" y="80137"/>
                    </a:lnTo>
                    <a:lnTo>
                      <a:pt x="28702" y="86360"/>
                    </a:lnTo>
                    <a:lnTo>
                      <a:pt x="0" y="86360"/>
                    </a:lnTo>
                    <a:lnTo>
                      <a:pt x="0" y="80264"/>
                    </a:lnTo>
                    <a:close/>
                  </a:path>
                </a:pathLst>
              </a:custGeom>
              <a:solidFill>
                <a:srgbClr val="1B6CFD"/>
              </a:solidFill>
            </p:spPr>
          </p:sp>
        </p:grpSp>
        <p:grpSp>
          <p:nvGrpSpPr>
            <p:cNvPr id="14" name="Group 14"/>
            <p:cNvGrpSpPr>
              <a:grpSpLocks noChangeAspect="1"/>
            </p:cNvGrpSpPr>
            <p:nvPr/>
          </p:nvGrpSpPr>
          <p:grpSpPr>
            <a:xfrm>
              <a:off x="1018540" y="154940"/>
              <a:ext cx="57573" cy="86360"/>
              <a:chOff x="0" y="0"/>
              <a:chExt cx="57573" cy="8636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57531" cy="86614"/>
              </a:xfrm>
              <a:custGeom>
                <a:avLst/>
                <a:gdLst/>
                <a:ahLst/>
                <a:cxnLst/>
                <a:rect l="l" t="t" r="r" b="b"/>
                <a:pathLst>
                  <a:path w="57531" h="86614">
                    <a:moveTo>
                      <a:pt x="1143" y="60706"/>
                    </a:moveTo>
                    <a:lnTo>
                      <a:pt x="8890" y="60706"/>
                    </a:lnTo>
                    <a:lnTo>
                      <a:pt x="11176" y="74676"/>
                    </a:lnTo>
                    <a:cubicBezTo>
                      <a:pt x="11938" y="75438"/>
                      <a:pt x="12700" y="75946"/>
                      <a:pt x="13589" y="76581"/>
                    </a:cubicBezTo>
                    <a:cubicBezTo>
                      <a:pt x="14732" y="77216"/>
                      <a:pt x="16002" y="77724"/>
                      <a:pt x="17272" y="78105"/>
                    </a:cubicBezTo>
                    <a:cubicBezTo>
                      <a:pt x="18669" y="78613"/>
                      <a:pt x="20193" y="78867"/>
                      <a:pt x="21717" y="79121"/>
                    </a:cubicBezTo>
                    <a:cubicBezTo>
                      <a:pt x="23368" y="79248"/>
                      <a:pt x="25146" y="79248"/>
                      <a:pt x="26797" y="79121"/>
                    </a:cubicBezTo>
                    <a:cubicBezTo>
                      <a:pt x="31369" y="79502"/>
                      <a:pt x="35941" y="78105"/>
                      <a:pt x="39624" y="75438"/>
                    </a:cubicBezTo>
                    <a:cubicBezTo>
                      <a:pt x="42418" y="72898"/>
                      <a:pt x="43942" y="69215"/>
                      <a:pt x="43815" y="65405"/>
                    </a:cubicBezTo>
                    <a:cubicBezTo>
                      <a:pt x="43815" y="63373"/>
                      <a:pt x="43434" y="61341"/>
                      <a:pt x="42418" y="59563"/>
                    </a:cubicBezTo>
                    <a:cubicBezTo>
                      <a:pt x="41402" y="57785"/>
                      <a:pt x="40005" y="56261"/>
                      <a:pt x="38354" y="54991"/>
                    </a:cubicBezTo>
                    <a:cubicBezTo>
                      <a:pt x="36449" y="53467"/>
                      <a:pt x="34290" y="52197"/>
                      <a:pt x="32131" y="51181"/>
                    </a:cubicBezTo>
                    <a:cubicBezTo>
                      <a:pt x="29718" y="49911"/>
                      <a:pt x="27051" y="48768"/>
                      <a:pt x="24384" y="47371"/>
                    </a:cubicBezTo>
                    <a:cubicBezTo>
                      <a:pt x="21717" y="45974"/>
                      <a:pt x="19558" y="45085"/>
                      <a:pt x="16637" y="43688"/>
                    </a:cubicBezTo>
                    <a:cubicBezTo>
                      <a:pt x="13716" y="42291"/>
                      <a:pt x="11303" y="40513"/>
                      <a:pt x="8890" y="38481"/>
                    </a:cubicBezTo>
                    <a:cubicBezTo>
                      <a:pt x="6477" y="36449"/>
                      <a:pt x="4699" y="34036"/>
                      <a:pt x="3302" y="31369"/>
                    </a:cubicBezTo>
                    <a:cubicBezTo>
                      <a:pt x="1524" y="28321"/>
                      <a:pt x="762" y="24892"/>
                      <a:pt x="889" y="21590"/>
                    </a:cubicBezTo>
                    <a:cubicBezTo>
                      <a:pt x="889" y="15494"/>
                      <a:pt x="3683" y="9779"/>
                      <a:pt x="8636" y="6223"/>
                    </a:cubicBezTo>
                    <a:cubicBezTo>
                      <a:pt x="11176" y="4064"/>
                      <a:pt x="14224" y="2540"/>
                      <a:pt x="17399" y="1651"/>
                    </a:cubicBezTo>
                    <a:cubicBezTo>
                      <a:pt x="21209" y="508"/>
                      <a:pt x="25146" y="0"/>
                      <a:pt x="29210" y="0"/>
                    </a:cubicBezTo>
                    <a:cubicBezTo>
                      <a:pt x="31750" y="0"/>
                      <a:pt x="34417" y="254"/>
                      <a:pt x="36957" y="635"/>
                    </a:cubicBezTo>
                    <a:cubicBezTo>
                      <a:pt x="39116" y="1016"/>
                      <a:pt x="41402" y="1397"/>
                      <a:pt x="43561" y="1905"/>
                    </a:cubicBezTo>
                    <a:lnTo>
                      <a:pt x="48641" y="3302"/>
                    </a:lnTo>
                    <a:cubicBezTo>
                      <a:pt x="49784" y="3683"/>
                      <a:pt x="50927" y="3937"/>
                      <a:pt x="52070" y="4191"/>
                    </a:cubicBezTo>
                    <a:lnTo>
                      <a:pt x="51562" y="23241"/>
                    </a:lnTo>
                    <a:lnTo>
                      <a:pt x="43688" y="23241"/>
                    </a:lnTo>
                    <a:lnTo>
                      <a:pt x="41148" y="9779"/>
                    </a:lnTo>
                    <a:cubicBezTo>
                      <a:pt x="40640" y="9398"/>
                      <a:pt x="40005" y="9017"/>
                      <a:pt x="39497" y="8763"/>
                    </a:cubicBezTo>
                    <a:cubicBezTo>
                      <a:pt x="38608" y="8382"/>
                      <a:pt x="37719" y="8001"/>
                      <a:pt x="36703" y="7747"/>
                    </a:cubicBezTo>
                    <a:cubicBezTo>
                      <a:pt x="35560" y="7493"/>
                      <a:pt x="34290" y="7239"/>
                      <a:pt x="33147" y="6985"/>
                    </a:cubicBezTo>
                    <a:cubicBezTo>
                      <a:pt x="32004" y="6731"/>
                      <a:pt x="30480" y="6985"/>
                      <a:pt x="29083" y="6985"/>
                    </a:cubicBezTo>
                    <a:cubicBezTo>
                      <a:pt x="25019" y="6731"/>
                      <a:pt x="20955" y="7747"/>
                      <a:pt x="17526" y="10033"/>
                    </a:cubicBezTo>
                    <a:cubicBezTo>
                      <a:pt x="14986" y="12319"/>
                      <a:pt x="13589" y="15621"/>
                      <a:pt x="13843" y="18923"/>
                    </a:cubicBezTo>
                    <a:cubicBezTo>
                      <a:pt x="13843" y="20955"/>
                      <a:pt x="14224" y="22860"/>
                      <a:pt x="15113" y="24638"/>
                    </a:cubicBezTo>
                    <a:cubicBezTo>
                      <a:pt x="16129" y="26416"/>
                      <a:pt x="17526" y="27940"/>
                      <a:pt x="19177" y="29083"/>
                    </a:cubicBezTo>
                    <a:cubicBezTo>
                      <a:pt x="21209" y="30607"/>
                      <a:pt x="23241" y="31877"/>
                      <a:pt x="25400" y="33147"/>
                    </a:cubicBezTo>
                    <a:cubicBezTo>
                      <a:pt x="27813" y="34417"/>
                      <a:pt x="30607" y="35814"/>
                      <a:pt x="33655" y="37211"/>
                    </a:cubicBezTo>
                    <a:cubicBezTo>
                      <a:pt x="36703" y="38608"/>
                      <a:pt x="39116" y="40005"/>
                      <a:pt x="42037" y="41402"/>
                    </a:cubicBezTo>
                    <a:cubicBezTo>
                      <a:pt x="44958" y="42799"/>
                      <a:pt x="47371" y="44577"/>
                      <a:pt x="49784" y="46609"/>
                    </a:cubicBezTo>
                    <a:cubicBezTo>
                      <a:pt x="52197" y="48641"/>
                      <a:pt x="53975" y="50800"/>
                      <a:pt x="55372" y="53340"/>
                    </a:cubicBezTo>
                    <a:cubicBezTo>
                      <a:pt x="56896" y="56007"/>
                      <a:pt x="57531" y="59055"/>
                      <a:pt x="57531" y="62230"/>
                    </a:cubicBezTo>
                    <a:cubicBezTo>
                      <a:pt x="57531" y="65405"/>
                      <a:pt x="56896" y="68199"/>
                      <a:pt x="55626" y="70866"/>
                    </a:cubicBezTo>
                    <a:cubicBezTo>
                      <a:pt x="54356" y="73787"/>
                      <a:pt x="52324" y="76454"/>
                      <a:pt x="49911" y="78613"/>
                    </a:cubicBezTo>
                    <a:cubicBezTo>
                      <a:pt x="47117" y="81153"/>
                      <a:pt x="43815" y="83058"/>
                      <a:pt x="40259" y="84328"/>
                    </a:cubicBezTo>
                    <a:cubicBezTo>
                      <a:pt x="35814" y="85852"/>
                      <a:pt x="31242" y="86614"/>
                      <a:pt x="26543" y="86487"/>
                    </a:cubicBezTo>
                    <a:cubicBezTo>
                      <a:pt x="23495" y="86487"/>
                      <a:pt x="20320" y="86233"/>
                      <a:pt x="17272" y="85725"/>
                    </a:cubicBezTo>
                    <a:cubicBezTo>
                      <a:pt x="14351" y="85217"/>
                      <a:pt x="11811" y="84709"/>
                      <a:pt x="9525" y="84074"/>
                    </a:cubicBezTo>
                    <a:cubicBezTo>
                      <a:pt x="7239" y="83439"/>
                      <a:pt x="5461" y="82677"/>
                      <a:pt x="3810" y="82042"/>
                    </a:cubicBezTo>
                    <a:cubicBezTo>
                      <a:pt x="2540" y="81534"/>
                      <a:pt x="1270" y="81280"/>
                      <a:pt x="0" y="81153"/>
                    </a:cubicBezTo>
                    <a:lnTo>
                      <a:pt x="1016" y="60706"/>
                    </a:lnTo>
                    <a:close/>
                  </a:path>
                </a:pathLst>
              </a:custGeom>
              <a:solidFill>
                <a:srgbClr val="1B6CFD"/>
              </a:solidFill>
            </p:spPr>
          </p:sp>
        </p:grpSp>
        <p:grpSp>
          <p:nvGrpSpPr>
            <p:cNvPr id="16" name="Group 16"/>
            <p:cNvGrpSpPr>
              <a:grpSpLocks noChangeAspect="1"/>
            </p:cNvGrpSpPr>
            <p:nvPr/>
          </p:nvGrpSpPr>
          <p:grpSpPr>
            <a:xfrm>
              <a:off x="1126913" y="154940"/>
              <a:ext cx="75353" cy="86360"/>
              <a:chOff x="0" y="0"/>
              <a:chExt cx="75353" cy="8636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75438" cy="86360"/>
              </a:xfrm>
              <a:custGeom>
                <a:avLst/>
                <a:gdLst/>
                <a:ahLst/>
                <a:cxnLst/>
                <a:rect l="l" t="t" r="r" b="b"/>
                <a:pathLst>
                  <a:path w="75438" h="86360">
                    <a:moveTo>
                      <a:pt x="16510" y="80264"/>
                    </a:moveTo>
                    <a:lnTo>
                      <a:pt x="31242" y="78867"/>
                    </a:lnTo>
                    <a:lnTo>
                      <a:pt x="31242" y="6985"/>
                    </a:lnTo>
                    <a:lnTo>
                      <a:pt x="12446" y="6985"/>
                    </a:lnTo>
                    <a:lnTo>
                      <a:pt x="8255" y="30988"/>
                    </a:lnTo>
                    <a:lnTo>
                      <a:pt x="0" y="30988"/>
                    </a:lnTo>
                    <a:lnTo>
                      <a:pt x="2032" y="0"/>
                    </a:lnTo>
                    <a:lnTo>
                      <a:pt x="73533" y="0"/>
                    </a:lnTo>
                    <a:lnTo>
                      <a:pt x="75438" y="30988"/>
                    </a:lnTo>
                    <a:lnTo>
                      <a:pt x="67310" y="30988"/>
                    </a:lnTo>
                    <a:lnTo>
                      <a:pt x="62865" y="6985"/>
                    </a:lnTo>
                    <a:lnTo>
                      <a:pt x="44831" y="6985"/>
                    </a:lnTo>
                    <a:lnTo>
                      <a:pt x="44831" y="78867"/>
                    </a:lnTo>
                    <a:lnTo>
                      <a:pt x="60833" y="80264"/>
                    </a:lnTo>
                    <a:lnTo>
                      <a:pt x="60833" y="86360"/>
                    </a:lnTo>
                    <a:lnTo>
                      <a:pt x="16510" y="86360"/>
                    </a:lnTo>
                    <a:lnTo>
                      <a:pt x="16510" y="80264"/>
                    </a:lnTo>
                    <a:close/>
                  </a:path>
                </a:pathLst>
              </a:custGeom>
              <a:solidFill>
                <a:srgbClr val="1B6CFD"/>
              </a:solidFill>
            </p:spPr>
          </p:sp>
        </p:grpSp>
        <p:grpSp>
          <p:nvGrpSpPr>
            <p:cNvPr id="18" name="Group 18"/>
            <p:cNvGrpSpPr>
              <a:grpSpLocks noChangeAspect="1"/>
            </p:cNvGrpSpPr>
            <p:nvPr/>
          </p:nvGrpSpPr>
          <p:grpSpPr>
            <a:xfrm>
              <a:off x="1254760" y="154940"/>
              <a:ext cx="33867" cy="86360"/>
              <a:chOff x="0" y="0"/>
              <a:chExt cx="33867" cy="8636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33909" cy="86360"/>
              </a:xfrm>
              <a:custGeom>
                <a:avLst/>
                <a:gdLst/>
                <a:ahLst/>
                <a:cxnLst/>
                <a:rect l="l" t="t" r="r" b="b"/>
                <a:pathLst>
                  <a:path w="33909" h="86360">
                    <a:moveTo>
                      <a:pt x="0" y="80264"/>
                    </a:moveTo>
                    <a:lnTo>
                      <a:pt x="10160" y="78867"/>
                    </a:lnTo>
                    <a:lnTo>
                      <a:pt x="10160" y="7747"/>
                    </a:lnTo>
                    <a:lnTo>
                      <a:pt x="0" y="6223"/>
                    </a:lnTo>
                    <a:lnTo>
                      <a:pt x="0" y="0"/>
                    </a:lnTo>
                    <a:lnTo>
                      <a:pt x="33655" y="0"/>
                    </a:lnTo>
                    <a:lnTo>
                      <a:pt x="33655" y="6223"/>
                    </a:lnTo>
                    <a:lnTo>
                      <a:pt x="23495" y="7747"/>
                    </a:lnTo>
                    <a:lnTo>
                      <a:pt x="23495" y="78867"/>
                    </a:lnTo>
                    <a:lnTo>
                      <a:pt x="33909" y="80391"/>
                    </a:lnTo>
                    <a:lnTo>
                      <a:pt x="33909" y="86360"/>
                    </a:lnTo>
                    <a:lnTo>
                      <a:pt x="0" y="86360"/>
                    </a:lnTo>
                    <a:lnTo>
                      <a:pt x="0" y="80264"/>
                    </a:lnTo>
                    <a:close/>
                  </a:path>
                </a:pathLst>
              </a:custGeom>
              <a:solidFill>
                <a:srgbClr val="1B6CFD"/>
              </a:solidFill>
            </p:spPr>
          </p:sp>
        </p:grpSp>
        <p:grpSp>
          <p:nvGrpSpPr>
            <p:cNvPr id="20" name="Group 20"/>
            <p:cNvGrpSpPr>
              <a:grpSpLocks noChangeAspect="1"/>
            </p:cNvGrpSpPr>
            <p:nvPr/>
          </p:nvGrpSpPr>
          <p:grpSpPr>
            <a:xfrm>
              <a:off x="1340273" y="154940"/>
              <a:ext cx="76200" cy="86360"/>
              <a:chOff x="0" y="0"/>
              <a:chExt cx="76200" cy="8636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76200" cy="86360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86360">
                    <a:moveTo>
                      <a:pt x="16637" y="80264"/>
                    </a:moveTo>
                    <a:lnTo>
                      <a:pt x="31623" y="78867"/>
                    </a:lnTo>
                    <a:lnTo>
                      <a:pt x="31623" y="6985"/>
                    </a:lnTo>
                    <a:lnTo>
                      <a:pt x="12573" y="6985"/>
                    </a:lnTo>
                    <a:lnTo>
                      <a:pt x="8255" y="30988"/>
                    </a:lnTo>
                    <a:lnTo>
                      <a:pt x="0" y="30988"/>
                    </a:lnTo>
                    <a:lnTo>
                      <a:pt x="1905" y="0"/>
                    </a:lnTo>
                    <a:lnTo>
                      <a:pt x="74295" y="0"/>
                    </a:lnTo>
                    <a:lnTo>
                      <a:pt x="76200" y="30988"/>
                    </a:lnTo>
                    <a:lnTo>
                      <a:pt x="67945" y="30988"/>
                    </a:lnTo>
                    <a:lnTo>
                      <a:pt x="63754" y="6985"/>
                    </a:lnTo>
                    <a:lnTo>
                      <a:pt x="45466" y="6985"/>
                    </a:lnTo>
                    <a:lnTo>
                      <a:pt x="45466" y="78867"/>
                    </a:lnTo>
                    <a:lnTo>
                      <a:pt x="61595" y="80264"/>
                    </a:lnTo>
                    <a:lnTo>
                      <a:pt x="61595" y="86360"/>
                    </a:lnTo>
                    <a:lnTo>
                      <a:pt x="16637" y="86360"/>
                    </a:lnTo>
                    <a:lnTo>
                      <a:pt x="16637" y="80264"/>
                    </a:lnTo>
                    <a:close/>
                  </a:path>
                </a:pathLst>
              </a:custGeom>
              <a:solidFill>
                <a:srgbClr val="1B6CFD"/>
              </a:solidFill>
            </p:spPr>
          </p:sp>
        </p:grpSp>
        <p:grpSp>
          <p:nvGrpSpPr>
            <p:cNvPr id="22" name="Group 22"/>
            <p:cNvGrpSpPr>
              <a:grpSpLocks noChangeAspect="1"/>
            </p:cNvGrpSpPr>
            <p:nvPr/>
          </p:nvGrpSpPr>
          <p:grpSpPr>
            <a:xfrm>
              <a:off x="1464733" y="154940"/>
              <a:ext cx="81280" cy="86360"/>
              <a:chOff x="0" y="0"/>
              <a:chExt cx="81280" cy="8636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81280" cy="86487"/>
              </a:xfrm>
              <a:custGeom>
                <a:avLst/>
                <a:gdLst/>
                <a:ahLst/>
                <a:cxnLst/>
                <a:rect l="l" t="t" r="r" b="b"/>
                <a:pathLst>
                  <a:path w="81280" h="86487">
                    <a:moveTo>
                      <a:pt x="8255" y="8128"/>
                    </a:moveTo>
                    <a:lnTo>
                      <a:pt x="0" y="6604"/>
                    </a:lnTo>
                    <a:lnTo>
                      <a:pt x="0" y="0"/>
                    </a:lnTo>
                    <a:lnTo>
                      <a:pt x="31623" y="0"/>
                    </a:lnTo>
                    <a:lnTo>
                      <a:pt x="31623" y="6604"/>
                    </a:lnTo>
                    <a:lnTo>
                      <a:pt x="21971" y="8128"/>
                    </a:lnTo>
                    <a:lnTo>
                      <a:pt x="21971" y="50800"/>
                    </a:lnTo>
                    <a:cubicBezTo>
                      <a:pt x="21844" y="55372"/>
                      <a:pt x="22352" y="59944"/>
                      <a:pt x="23495" y="64389"/>
                    </a:cubicBezTo>
                    <a:cubicBezTo>
                      <a:pt x="24257" y="67691"/>
                      <a:pt x="25781" y="70612"/>
                      <a:pt x="27813" y="73279"/>
                    </a:cubicBezTo>
                    <a:cubicBezTo>
                      <a:pt x="29591" y="75438"/>
                      <a:pt x="31877" y="77089"/>
                      <a:pt x="34544" y="78105"/>
                    </a:cubicBezTo>
                    <a:cubicBezTo>
                      <a:pt x="37338" y="79121"/>
                      <a:pt x="40259" y="79629"/>
                      <a:pt x="43180" y="79629"/>
                    </a:cubicBezTo>
                    <a:cubicBezTo>
                      <a:pt x="46228" y="79756"/>
                      <a:pt x="49276" y="78994"/>
                      <a:pt x="52070" y="77724"/>
                    </a:cubicBezTo>
                    <a:cubicBezTo>
                      <a:pt x="54610" y="76454"/>
                      <a:pt x="56769" y="74549"/>
                      <a:pt x="58420" y="72263"/>
                    </a:cubicBezTo>
                    <a:cubicBezTo>
                      <a:pt x="60198" y="69596"/>
                      <a:pt x="61468" y="66548"/>
                      <a:pt x="62230" y="63373"/>
                    </a:cubicBezTo>
                    <a:cubicBezTo>
                      <a:pt x="63119" y="59436"/>
                      <a:pt x="63500" y="55499"/>
                      <a:pt x="63500" y="51435"/>
                    </a:cubicBezTo>
                    <a:lnTo>
                      <a:pt x="63500" y="8128"/>
                    </a:lnTo>
                    <a:lnTo>
                      <a:pt x="54229" y="6604"/>
                    </a:lnTo>
                    <a:lnTo>
                      <a:pt x="54229" y="0"/>
                    </a:lnTo>
                    <a:lnTo>
                      <a:pt x="81280" y="0"/>
                    </a:lnTo>
                    <a:lnTo>
                      <a:pt x="81280" y="6604"/>
                    </a:lnTo>
                    <a:lnTo>
                      <a:pt x="72898" y="8128"/>
                    </a:lnTo>
                    <a:lnTo>
                      <a:pt x="72898" y="50927"/>
                    </a:lnTo>
                    <a:cubicBezTo>
                      <a:pt x="73025" y="56261"/>
                      <a:pt x="72263" y="61722"/>
                      <a:pt x="70485" y="66802"/>
                    </a:cubicBezTo>
                    <a:cubicBezTo>
                      <a:pt x="69088" y="70993"/>
                      <a:pt x="66929" y="74676"/>
                      <a:pt x="63881" y="77851"/>
                    </a:cubicBezTo>
                    <a:cubicBezTo>
                      <a:pt x="61087" y="80772"/>
                      <a:pt x="57785" y="82931"/>
                      <a:pt x="53975" y="84328"/>
                    </a:cubicBezTo>
                    <a:cubicBezTo>
                      <a:pt x="50038" y="85725"/>
                      <a:pt x="45847" y="86487"/>
                      <a:pt x="41656" y="86360"/>
                    </a:cubicBezTo>
                    <a:cubicBezTo>
                      <a:pt x="36449" y="86487"/>
                      <a:pt x="31242" y="85725"/>
                      <a:pt x="26162" y="84201"/>
                    </a:cubicBezTo>
                    <a:cubicBezTo>
                      <a:pt x="22225" y="82931"/>
                      <a:pt x="18669" y="80645"/>
                      <a:pt x="15748" y="77597"/>
                    </a:cubicBezTo>
                    <a:cubicBezTo>
                      <a:pt x="12827" y="74295"/>
                      <a:pt x="10795" y="70358"/>
                      <a:pt x="9779" y="66167"/>
                    </a:cubicBezTo>
                    <a:cubicBezTo>
                      <a:pt x="8382" y="60706"/>
                      <a:pt x="7747" y="55118"/>
                      <a:pt x="7874" y="49530"/>
                    </a:cubicBezTo>
                    <a:lnTo>
                      <a:pt x="7874" y="8128"/>
                    </a:lnTo>
                    <a:close/>
                  </a:path>
                </a:pathLst>
              </a:custGeom>
              <a:solidFill>
                <a:srgbClr val="1B6CFD"/>
              </a:solidFill>
            </p:spPr>
          </p:sp>
        </p:grpSp>
        <p:grpSp>
          <p:nvGrpSpPr>
            <p:cNvPr id="24" name="Group 24"/>
            <p:cNvGrpSpPr>
              <a:grpSpLocks noChangeAspect="1"/>
            </p:cNvGrpSpPr>
            <p:nvPr/>
          </p:nvGrpSpPr>
          <p:grpSpPr>
            <a:xfrm>
              <a:off x="1593427" y="154940"/>
              <a:ext cx="75353" cy="86360"/>
              <a:chOff x="0" y="0"/>
              <a:chExt cx="75353" cy="8636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75438" cy="86360"/>
              </a:xfrm>
              <a:custGeom>
                <a:avLst/>
                <a:gdLst/>
                <a:ahLst/>
                <a:cxnLst/>
                <a:rect l="l" t="t" r="r" b="b"/>
                <a:pathLst>
                  <a:path w="75438" h="86360">
                    <a:moveTo>
                      <a:pt x="16510" y="80264"/>
                    </a:moveTo>
                    <a:lnTo>
                      <a:pt x="31242" y="78867"/>
                    </a:lnTo>
                    <a:lnTo>
                      <a:pt x="31242" y="6985"/>
                    </a:lnTo>
                    <a:lnTo>
                      <a:pt x="12446" y="6985"/>
                    </a:lnTo>
                    <a:lnTo>
                      <a:pt x="8255" y="30988"/>
                    </a:lnTo>
                    <a:lnTo>
                      <a:pt x="0" y="30988"/>
                    </a:lnTo>
                    <a:lnTo>
                      <a:pt x="2032" y="0"/>
                    </a:lnTo>
                    <a:lnTo>
                      <a:pt x="73533" y="0"/>
                    </a:lnTo>
                    <a:lnTo>
                      <a:pt x="75438" y="30988"/>
                    </a:lnTo>
                    <a:lnTo>
                      <a:pt x="67310" y="30988"/>
                    </a:lnTo>
                    <a:lnTo>
                      <a:pt x="62865" y="6985"/>
                    </a:lnTo>
                    <a:lnTo>
                      <a:pt x="44831" y="6985"/>
                    </a:lnTo>
                    <a:lnTo>
                      <a:pt x="44831" y="78867"/>
                    </a:lnTo>
                    <a:lnTo>
                      <a:pt x="60833" y="80264"/>
                    </a:lnTo>
                    <a:lnTo>
                      <a:pt x="60833" y="86360"/>
                    </a:lnTo>
                    <a:lnTo>
                      <a:pt x="16510" y="86360"/>
                    </a:lnTo>
                    <a:lnTo>
                      <a:pt x="16510" y="80264"/>
                    </a:lnTo>
                    <a:close/>
                  </a:path>
                </a:pathLst>
              </a:custGeom>
              <a:solidFill>
                <a:srgbClr val="1B6CFD"/>
              </a:solidFill>
            </p:spPr>
          </p:sp>
        </p:grpSp>
        <p:grpSp>
          <p:nvGrpSpPr>
            <p:cNvPr id="26" name="Group 26"/>
            <p:cNvGrpSpPr>
              <a:grpSpLocks noChangeAspect="1"/>
            </p:cNvGrpSpPr>
            <p:nvPr/>
          </p:nvGrpSpPr>
          <p:grpSpPr>
            <a:xfrm>
              <a:off x="1718733" y="154940"/>
              <a:ext cx="76200" cy="86360"/>
              <a:chOff x="0" y="0"/>
              <a:chExt cx="76200" cy="8636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-127" y="-127"/>
                <a:ext cx="76454" cy="86614"/>
              </a:xfrm>
              <a:custGeom>
                <a:avLst/>
                <a:gdLst/>
                <a:ahLst/>
                <a:cxnLst/>
                <a:rect l="l" t="t" r="r" b="b"/>
                <a:pathLst>
                  <a:path w="76454" h="86614">
                    <a:moveTo>
                      <a:pt x="37592" y="86487"/>
                    </a:moveTo>
                    <a:cubicBezTo>
                      <a:pt x="32004" y="86614"/>
                      <a:pt x="26543" y="85598"/>
                      <a:pt x="21336" y="83439"/>
                    </a:cubicBezTo>
                    <a:cubicBezTo>
                      <a:pt x="16764" y="81534"/>
                      <a:pt x="12827" y="78486"/>
                      <a:pt x="9652" y="74676"/>
                    </a:cubicBezTo>
                    <a:cubicBezTo>
                      <a:pt x="6350" y="70612"/>
                      <a:pt x="3937" y="66040"/>
                      <a:pt x="2540" y="61087"/>
                    </a:cubicBezTo>
                    <a:cubicBezTo>
                      <a:pt x="889" y="55499"/>
                      <a:pt x="0" y="49530"/>
                      <a:pt x="127" y="43688"/>
                    </a:cubicBezTo>
                    <a:cubicBezTo>
                      <a:pt x="0" y="37592"/>
                      <a:pt x="1016" y="31496"/>
                      <a:pt x="3048" y="25654"/>
                    </a:cubicBezTo>
                    <a:cubicBezTo>
                      <a:pt x="4953" y="20574"/>
                      <a:pt x="7747" y="16002"/>
                      <a:pt x="11303" y="11938"/>
                    </a:cubicBezTo>
                    <a:cubicBezTo>
                      <a:pt x="14732" y="8128"/>
                      <a:pt x="19050" y="5207"/>
                      <a:pt x="23749" y="3175"/>
                    </a:cubicBezTo>
                    <a:cubicBezTo>
                      <a:pt x="28702" y="1143"/>
                      <a:pt x="33909" y="127"/>
                      <a:pt x="39243" y="127"/>
                    </a:cubicBezTo>
                    <a:cubicBezTo>
                      <a:pt x="44831" y="0"/>
                      <a:pt x="50292" y="1016"/>
                      <a:pt x="55499" y="3175"/>
                    </a:cubicBezTo>
                    <a:cubicBezTo>
                      <a:pt x="59944" y="5080"/>
                      <a:pt x="64008" y="8001"/>
                      <a:pt x="67056" y="11811"/>
                    </a:cubicBezTo>
                    <a:cubicBezTo>
                      <a:pt x="70231" y="15748"/>
                      <a:pt x="72517" y="20320"/>
                      <a:pt x="74041" y="25146"/>
                    </a:cubicBezTo>
                    <a:cubicBezTo>
                      <a:pt x="75692" y="30734"/>
                      <a:pt x="76454" y="36576"/>
                      <a:pt x="76327" y="42418"/>
                    </a:cubicBezTo>
                    <a:cubicBezTo>
                      <a:pt x="76454" y="48641"/>
                      <a:pt x="75438" y="54737"/>
                      <a:pt x="73279" y="60579"/>
                    </a:cubicBezTo>
                    <a:cubicBezTo>
                      <a:pt x="71628" y="65659"/>
                      <a:pt x="68961" y="70358"/>
                      <a:pt x="65532" y="74422"/>
                    </a:cubicBezTo>
                    <a:cubicBezTo>
                      <a:pt x="62103" y="78232"/>
                      <a:pt x="57912" y="81280"/>
                      <a:pt x="53213" y="83439"/>
                    </a:cubicBezTo>
                    <a:cubicBezTo>
                      <a:pt x="48387" y="85598"/>
                      <a:pt x="43053" y="86614"/>
                      <a:pt x="37719" y="86614"/>
                    </a:cubicBezTo>
                    <a:close/>
                    <a:moveTo>
                      <a:pt x="38227" y="79756"/>
                    </a:moveTo>
                    <a:cubicBezTo>
                      <a:pt x="41529" y="79756"/>
                      <a:pt x="44958" y="78994"/>
                      <a:pt x="47879" y="77470"/>
                    </a:cubicBezTo>
                    <a:cubicBezTo>
                      <a:pt x="50800" y="75819"/>
                      <a:pt x="53340" y="73279"/>
                      <a:pt x="55245" y="70485"/>
                    </a:cubicBezTo>
                    <a:cubicBezTo>
                      <a:pt x="57531" y="66929"/>
                      <a:pt x="59055" y="62992"/>
                      <a:pt x="59944" y="58801"/>
                    </a:cubicBezTo>
                    <a:cubicBezTo>
                      <a:pt x="61214" y="53340"/>
                      <a:pt x="61722" y="47879"/>
                      <a:pt x="61595" y="42291"/>
                    </a:cubicBezTo>
                    <a:cubicBezTo>
                      <a:pt x="61595" y="37338"/>
                      <a:pt x="61087" y="32385"/>
                      <a:pt x="60071" y="27432"/>
                    </a:cubicBezTo>
                    <a:cubicBezTo>
                      <a:pt x="59182" y="23495"/>
                      <a:pt x="57658" y="19685"/>
                      <a:pt x="55499" y="16256"/>
                    </a:cubicBezTo>
                    <a:cubicBezTo>
                      <a:pt x="53594" y="13335"/>
                      <a:pt x="50927" y="10922"/>
                      <a:pt x="47752" y="9144"/>
                    </a:cubicBezTo>
                    <a:cubicBezTo>
                      <a:pt x="44577" y="7366"/>
                      <a:pt x="41402" y="6731"/>
                      <a:pt x="37973" y="6731"/>
                    </a:cubicBezTo>
                    <a:cubicBezTo>
                      <a:pt x="34671" y="6604"/>
                      <a:pt x="31369" y="7366"/>
                      <a:pt x="28321" y="8890"/>
                    </a:cubicBezTo>
                    <a:cubicBezTo>
                      <a:pt x="25273" y="10414"/>
                      <a:pt x="22606" y="12827"/>
                      <a:pt x="20574" y="15748"/>
                    </a:cubicBezTo>
                    <a:cubicBezTo>
                      <a:pt x="18415" y="19304"/>
                      <a:pt x="16764" y="23241"/>
                      <a:pt x="15875" y="27305"/>
                    </a:cubicBezTo>
                    <a:cubicBezTo>
                      <a:pt x="14605" y="32639"/>
                      <a:pt x="14097" y="38227"/>
                      <a:pt x="14224" y="43688"/>
                    </a:cubicBezTo>
                    <a:cubicBezTo>
                      <a:pt x="14224" y="48641"/>
                      <a:pt x="14732" y="53721"/>
                      <a:pt x="15748" y="58547"/>
                    </a:cubicBezTo>
                    <a:cubicBezTo>
                      <a:pt x="16637" y="62611"/>
                      <a:pt x="18161" y="66421"/>
                      <a:pt x="20320" y="69850"/>
                    </a:cubicBezTo>
                    <a:cubicBezTo>
                      <a:pt x="22225" y="72898"/>
                      <a:pt x="24892" y="75311"/>
                      <a:pt x="28067" y="77089"/>
                    </a:cubicBezTo>
                    <a:cubicBezTo>
                      <a:pt x="31242" y="78867"/>
                      <a:pt x="34544" y="79756"/>
                      <a:pt x="37973" y="79629"/>
                    </a:cubicBezTo>
                    <a:close/>
                  </a:path>
                </a:pathLst>
              </a:custGeom>
              <a:solidFill>
                <a:srgbClr val="1B6CFD"/>
              </a:solidFill>
            </p:spPr>
          </p:sp>
        </p:grpSp>
        <p:grpSp>
          <p:nvGrpSpPr>
            <p:cNvPr id="28" name="Group 28"/>
            <p:cNvGrpSpPr>
              <a:grpSpLocks noChangeAspect="1"/>
            </p:cNvGrpSpPr>
            <p:nvPr/>
          </p:nvGrpSpPr>
          <p:grpSpPr>
            <a:xfrm>
              <a:off x="779780" y="292100"/>
              <a:ext cx="124460" cy="129540"/>
              <a:chOff x="0" y="0"/>
              <a:chExt cx="124460" cy="12954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-1524" y="-1397"/>
                <a:ext cx="125984" cy="132334"/>
              </a:xfrm>
              <a:custGeom>
                <a:avLst/>
                <a:gdLst/>
                <a:ahLst/>
                <a:cxnLst/>
                <a:rect l="l" t="t" r="r" b="b"/>
                <a:pathLst>
                  <a:path w="125984" h="132334">
                    <a:moveTo>
                      <a:pt x="1651" y="66294"/>
                    </a:moveTo>
                    <a:cubicBezTo>
                      <a:pt x="0" y="100203"/>
                      <a:pt x="26035" y="129159"/>
                      <a:pt x="59944" y="130810"/>
                    </a:cubicBezTo>
                    <a:cubicBezTo>
                      <a:pt x="61849" y="130937"/>
                      <a:pt x="63754" y="130937"/>
                      <a:pt x="65786" y="130810"/>
                    </a:cubicBezTo>
                    <a:cubicBezTo>
                      <a:pt x="93853" y="132334"/>
                      <a:pt x="119126" y="113792"/>
                      <a:pt x="125984" y="86487"/>
                    </a:cubicBezTo>
                    <a:lnTo>
                      <a:pt x="91948" y="86487"/>
                    </a:lnTo>
                    <a:cubicBezTo>
                      <a:pt x="87249" y="96774"/>
                      <a:pt x="76708" y="103124"/>
                      <a:pt x="65405" y="102743"/>
                    </a:cubicBezTo>
                    <a:cubicBezTo>
                      <a:pt x="46355" y="102743"/>
                      <a:pt x="33401" y="88646"/>
                      <a:pt x="33401" y="66167"/>
                    </a:cubicBezTo>
                    <a:cubicBezTo>
                      <a:pt x="33401" y="43688"/>
                      <a:pt x="46355" y="29718"/>
                      <a:pt x="65405" y="29718"/>
                    </a:cubicBezTo>
                    <a:cubicBezTo>
                      <a:pt x="76708" y="29210"/>
                      <a:pt x="87249" y="35687"/>
                      <a:pt x="91948" y="45974"/>
                    </a:cubicBezTo>
                    <a:lnTo>
                      <a:pt x="125984" y="45974"/>
                    </a:lnTo>
                    <a:cubicBezTo>
                      <a:pt x="119126" y="18669"/>
                      <a:pt x="93853" y="0"/>
                      <a:pt x="65786" y="1524"/>
                    </a:cubicBezTo>
                    <a:cubicBezTo>
                      <a:pt x="31750" y="254"/>
                      <a:pt x="3175" y="26797"/>
                      <a:pt x="1905" y="60833"/>
                    </a:cubicBezTo>
                    <a:cubicBezTo>
                      <a:pt x="1778" y="62611"/>
                      <a:pt x="1905" y="64389"/>
                      <a:pt x="1905" y="66294"/>
                    </a:cubicBezTo>
                    <a:close/>
                  </a:path>
                </a:pathLst>
              </a:custGeom>
              <a:solidFill>
                <a:srgbClr val="1B6CFD"/>
              </a:solidFill>
            </p:spPr>
          </p:sp>
        </p:grpSp>
        <p:grpSp>
          <p:nvGrpSpPr>
            <p:cNvPr id="30" name="Group 30"/>
            <p:cNvGrpSpPr>
              <a:grpSpLocks noChangeAspect="1"/>
            </p:cNvGrpSpPr>
            <p:nvPr/>
          </p:nvGrpSpPr>
          <p:grpSpPr>
            <a:xfrm>
              <a:off x="917787" y="292100"/>
              <a:ext cx="129540" cy="129540"/>
              <a:chOff x="0" y="0"/>
              <a:chExt cx="129540" cy="12954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-889" y="-127"/>
                <a:ext cx="130429" cy="129667"/>
              </a:xfrm>
              <a:custGeom>
                <a:avLst/>
                <a:gdLst/>
                <a:ahLst/>
                <a:cxnLst/>
                <a:rect l="l" t="t" r="r" b="b"/>
                <a:pathLst>
                  <a:path w="130429" h="129667">
                    <a:moveTo>
                      <a:pt x="65786" y="129667"/>
                    </a:moveTo>
                    <a:cubicBezTo>
                      <a:pt x="101600" y="129540"/>
                      <a:pt x="130429" y="100457"/>
                      <a:pt x="130429" y="64770"/>
                    </a:cubicBezTo>
                    <a:cubicBezTo>
                      <a:pt x="130429" y="29083"/>
                      <a:pt x="101219" y="0"/>
                      <a:pt x="65532" y="127"/>
                    </a:cubicBezTo>
                    <a:cubicBezTo>
                      <a:pt x="29845" y="254"/>
                      <a:pt x="1016" y="29083"/>
                      <a:pt x="889" y="64770"/>
                    </a:cubicBezTo>
                    <a:cubicBezTo>
                      <a:pt x="0" y="99695"/>
                      <a:pt x="27559" y="128651"/>
                      <a:pt x="62484" y="129667"/>
                    </a:cubicBezTo>
                    <a:cubicBezTo>
                      <a:pt x="63627" y="129667"/>
                      <a:pt x="64770" y="129667"/>
                      <a:pt x="65913" y="129667"/>
                    </a:cubicBezTo>
                    <a:close/>
                    <a:moveTo>
                      <a:pt x="65786" y="101600"/>
                    </a:moveTo>
                    <a:cubicBezTo>
                      <a:pt x="45339" y="101600"/>
                      <a:pt x="32385" y="87122"/>
                      <a:pt x="32385" y="64897"/>
                    </a:cubicBezTo>
                    <a:cubicBezTo>
                      <a:pt x="32385" y="42672"/>
                      <a:pt x="45339" y="28067"/>
                      <a:pt x="65786" y="28067"/>
                    </a:cubicBezTo>
                    <a:cubicBezTo>
                      <a:pt x="86233" y="28067"/>
                      <a:pt x="99187" y="42291"/>
                      <a:pt x="99187" y="64770"/>
                    </a:cubicBezTo>
                    <a:cubicBezTo>
                      <a:pt x="99187" y="87249"/>
                      <a:pt x="85979" y="101473"/>
                      <a:pt x="65786" y="101473"/>
                    </a:cubicBezTo>
                    <a:close/>
                  </a:path>
                </a:pathLst>
              </a:custGeom>
              <a:solidFill>
                <a:srgbClr val="1B6CFD"/>
              </a:solidFill>
            </p:spPr>
          </p:sp>
        </p:grpSp>
        <p:grpSp>
          <p:nvGrpSpPr>
            <p:cNvPr id="32" name="Group 32"/>
            <p:cNvGrpSpPr>
              <a:grpSpLocks noChangeAspect="1"/>
            </p:cNvGrpSpPr>
            <p:nvPr/>
          </p:nvGrpSpPr>
          <p:grpSpPr>
            <a:xfrm>
              <a:off x="1065107" y="293793"/>
              <a:ext cx="112607" cy="126153"/>
              <a:chOff x="0" y="0"/>
              <a:chExt cx="112607" cy="126153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112649" cy="126111"/>
              </a:xfrm>
              <a:custGeom>
                <a:avLst/>
                <a:gdLst/>
                <a:ahLst/>
                <a:cxnLst/>
                <a:rect l="l" t="t" r="r" b="b"/>
                <a:pathLst>
                  <a:path w="112649" h="126111">
                    <a:moveTo>
                      <a:pt x="112649" y="0"/>
                    </a:moveTo>
                    <a:lnTo>
                      <a:pt x="81915" y="0"/>
                    </a:lnTo>
                    <a:lnTo>
                      <a:pt x="81915" y="78105"/>
                    </a:lnTo>
                    <a:lnTo>
                      <a:pt x="30607" y="0"/>
                    </a:lnTo>
                    <a:lnTo>
                      <a:pt x="0" y="0"/>
                    </a:lnTo>
                    <a:lnTo>
                      <a:pt x="0" y="126111"/>
                    </a:lnTo>
                    <a:lnTo>
                      <a:pt x="30607" y="126111"/>
                    </a:lnTo>
                    <a:lnTo>
                      <a:pt x="30607" y="48260"/>
                    </a:lnTo>
                    <a:lnTo>
                      <a:pt x="81915" y="126111"/>
                    </a:lnTo>
                    <a:lnTo>
                      <a:pt x="112649" y="126111"/>
                    </a:lnTo>
                    <a:lnTo>
                      <a:pt x="112649" y="0"/>
                    </a:lnTo>
                    <a:close/>
                  </a:path>
                </a:pathLst>
              </a:custGeom>
              <a:solidFill>
                <a:srgbClr val="1B6CFD"/>
              </a:solidFill>
            </p:spPr>
          </p:sp>
        </p:grpSp>
        <p:grpSp>
          <p:nvGrpSpPr>
            <p:cNvPr id="34" name="Group 34"/>
            <p:cNvGrpSpPr>
              <a:grpSpLocks noChangeAspect="1"/>
            </p:cNvGrpSpPr>
            <p:nvPr/>
          </p:nvGrpSpPr>
          <p:grpSpPr>
            <a:xfrm>
              <a:off x="1200573" y="293793"/>
              <a:ext cx="109220" cy="126153"/>
              <a:chOff x="0" y="0"/>
              <a:chExt cx="109220" cy="126153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109220" cy="126111"/>
              </a:xfrm>
              <a:custGeom>
                <a:avLst/>
                <a:gdLst/>
                <a:ahLst/>
                <a:cxnLst/>
                <a:rect l="l" t="t" r="r" b="b"/>
                <a:pathLst>
                  <a:path w="109220" h="126111">
                    <a:moveTo>
                      <a:pt x="78486" y="0"/>
                    </a:moveTo>
                    <a:lnTo>
                      <a:pt x="78486" y="49403"/>
                    </a:lnTo>
                    <a:lnTo>
                      <a:pt x="30734" y="49403"/>
                    </a:lnTo>
                    <a:lnTo>
                      <a:pt x="30734" y="0"/>
                    </a:lnTo>
                    <a:lnTo>
                      <a:pt x="0" y="0"/>
                    </a:lnTo>
                    <a:lnTo>
                      <a:pt x="0" y="126111"/>
                    </a:lnTo>
                    <a:lnTo>
                      <a:pt x="30734" y="126111"/>
                    </a:lnTo>
                    <a:lnTo>
                      <a:pt x="30734" y="74168"/>
                    </a:lnTo>
                    <a:lnTo>
                      <a:pt x="78486" y="74168"/>
                    </a:lnTo>
                    <a:lnTo>
                      <a:pt x="78486" y="126111"/>
                    </a:lnTo>
                    <a:lnTo>
                      <a:pt x="109220" y="126111"/>
                    </a:lnTo>
                    <a:lnTo>
                      <a:pt x="109220" y="0"/>
                    </a:lnTo>
                    <a:lnTo>
                      <a:pt x="78486" y="0"/>
                    </a:lnTo>
                    <a:close/>
                  </a:path>
                </a:pathLst>
              </a:custGeom>
              <a:solidFill>
                <a:srgbClr val="1B6CFD"/>
              </a:solidFill>
            </p:spPr>
          </p:sp>
        </p:grpSp>
        <p:grpSp>
          <p:nvGrpSpPr>
            <p:cNvPr id="36" name="Group 36"/>
            <p:cNvGrpSpPr>
              <a:grpSpLocks noChangeAspect="1"/>
            </p:cNvGrpSpPr>
            <p:nvPr/>
          </p:nvGrpSpPr>
          <p:grpSpPr>
            <a:xfrm>
              <a:off x="1331807" y="293793"/>
              <a:ext cx="77893" cy="126153"/>
              <a:chOff x="0" y="0"/>
              <a:chExt cx="77893" cy="126153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77851" cy="126111"/>
              </a:xfrm>
              <a:custGeom>
                <a:avLst/>
                <a:gdLst/>
                <a:ahLst/>
                <a:cxnLst/>
                <a:rect l="l" t="t" r="r" b="b"/>
                <a:pathLst>
                  <a:path w="77851" h="126111">
                    <a:moveTo>
                      <a:pt x="77851" y="24638"/>
                    </a:moveTo>
                    <a:lnTo>
                      <a:pt x="77851" y="0"/>
                    </a:lnTo>
                    <a:lnTo>
                      <a:pt x="0" y="0"/>
                    </a:lnTo>
                    <a:lnTo>
                      <a:pt x="0" y="126111"/>
                    </a:lnTo>
                    <a:lnTo>
                      <a:pt x="77851" y="126111"/>
                    </a:lnTo>
                    <a:lnTo>
                      <a:pt x="77851" y="101473"/>
                    </a:lnTo>
                    <a:lnTo>
                      <a:pt x="30988" y="101473"/>
                    </a:lnTo>
                    <a:lnTo>
                      <a:pt x="30988" y="73787"/>
                    </a:lnTo>
                    <a:lnTo>
                      <a:pt x="72390" y="73787"/>
                    </a:lnTo>
                    <a:lnTo>
                      <a:pt x="72390" y="50038"/>
                    </a:lnTo>
                    <a:lnTo>
                      <a:pt x="30988" y="50038"/>
                    </a:lnTo>
                    <a:lnTo>
                      <a:pt x="30988" y="24638"/>
                    </a:lnTo>
                    <a:lnTo>
                      <a:pt x="77851" y="24638"/>
                    </a:lnTo>
                    <a:close/>
                  </a:path>
                </a:pathLst>
              </a:custGeom>
              <a:solidFill>
                <a:srgbClr val="1B6CFD"/>
              </a:solidFill>
            </p:spPr>
          </p:sp>
        </p:grpSp>
        <p:grpSp>
          <p:nvGrpSpPr>
            <p:cNvPr id="38" name="Group 38"/>
            <p:cNvGrpSpPr>
              <a:grpSpLocks noChangeAspect="1"/>
            </p:cNvGrpSpPr>
            <p:nvPr/>
          </p:nvGrpSpPr>
          <p:grpSpPr>
            <a:xfrm>
              <a:off x="1424093" y="292100"/>
              <a:ext cx="124460" cy="129540"/>
              <a:chOff x="0" y="0"/>
              <a:chExt cx="124460" cy="129540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-1524" y="-1397"/>
                <a:ext cx="126111" cy="132334"/>
              </a:xfrm>
              <a:custGeom>
                <a:avLst/>
                <a:gdLst/>
                <a:ahLst/>
                <a:cxnLst/>
                <a:rect l="l" t="t" r="r" b="b"/>
                <a:pathLst>
                  <a:path w="126111" h="132334">
                    <a:moveTo>
                      <a:pt x="1651" y="66294"/>
                    </a:moveTo>
                    <a:cubicBezTo>
                      <a:pt x="0" y="100203"/>
                      <a:pt x="26162" y="129159"/>
                      <a:pt x="60198" y="130810"/>
                    </a:cubicBezTo>
                    <a:cubicBezTo>
                      <a:pt x="61976" y="130937"/>
                      <a:pt x="63881" y="130937"/>
                      <a:pt x="65659" y="130810"/>
                    </a:cubicBezTo>
                    <a:cubicBezTo>
                      <a:pt x="93853" y="132334"/>
                      <a:pt x="119126" y="113792"/>
                      <a:pt x="126111" y="86487"/>
                    </a:cubicBezTo>
                    <a:lnTo>
                      <a:pt x="91948" y="86487"/>
                    </a:lnTo>
                    <a:cubicBezTo>
                      <a:pt x="87122" y="96774"/>
                      <a:pt x="76708" y="103124"/>
                      <a:pt x="65278" y="102743"/>
                    </a:cubicBezTo>
                    <a:cubicBezTo>
                      <a:pt x="46228" y="102743"/>
                      <a:pt x="33147" y="88646"/>
                      <a:pt x="33147" y="66167"/>
                    </a:cubicBezTo>
                    <a:cubicBezTo>
                      <a:pt x="33147" y="43688"/>
                      <a:pt x="46228" y="29718"/>
                      <a:pt x="65278" y="29718"/>
                    </a:cubicBezTo>
                    <a:cubicBezTo>
                      <a:pt x="76708" y="29210"/>
                      <a:pt x="87122" y="35687"/>
                      <a:pt x="91948" y="45974"/>
                    </a:cubicBezTo>
                    <a:lnTo>
                      <a:pt x="125984" y="45974"/>
                    </a:lnTo>
                    <a:cubicBezTo>
                      <a:pt x="119126" y="18669"/>
                      <a:pt x="93726" y="0"/>
                      <a:pt x="65532" y="1524"/>
                    </a:cubicBezTo>
                    <a:cubicBezTo>
                      <a:pt x="31496" y="254"/>
                      <a:pt x="2794" y="26797"/>
                      <a:pt x="1524" y="60833"/>
                    </a:cubicBezTo>
                    <a:cubicBezTo>
                      <a:pt x="1397" y="62611"/>
                      <a:pt x="1524" y="64389"/>
                      <a:pt x="1524" y="66294"/>
                    </a:cubicBezTo>
                    <a:close/>
                  </a:path>
                </a:pathLst>
              </a:custGeom>
              <a:solidFill>
                <a:srgbClr val="1B6CFD"/>
              </a:solidFill>
            </p:spPr>
          </p:sp>
        </p:grpSp>
        <p:grpSp>
          <p:nvGrpSpPr>
            <p:cNvPr id="40" name="Group 40"/>
            <p:cNvGrpSpPr>
              <a:grpSpLocks noChangeAspect="1"/>
            </p:cNvGrpSpPr>
            <p:nvPr/>
          </p:nvGrpSpPr>
          <p:grpSpPr>
            <a:xfrm>
              <a:off x="1567180" y="293793"/>
              <a:ext cx="30480" cy="126153"/>
              <a:chOff x="0" y="0"/>
              <a:chExt cx="30480" cy="126153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30480" cy="126111"/>
              </a:xfrm>
              <a:custGeom>
                <a:avLst/>
                <a:gdLst/>
                <a:ahLst/>
                <a:cxnLst/>
                <a:rect l="l" t="t" r="r" b="b"/>
                <a:pathLst>
                  <a:path w="30480" h="126111">
                    <a:moveTo>
                      <a:pt x="0" y="0"/>
                    </a:moveTo>
                    <a:lnTo>
                      <a:pt x="0" y="126111"/>
                    </a:lnTo>
                    <a:lnTo>
                      <a:pt x="30480" y="126111"/>
                    </a:lnTo>
                    <a:lnTo>
                      <a:pt x="3048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B6CFD"/>
              </a:solidFill>
            </p:spPr>
          </p:sp>
        </p:grpSp>
        <p:grpSp>
          <p:nvGrpSpPr>
            <p:cNvPr id="42" name="Group 42"/>
            <p:cNvGrpSpPr>
              <a:grpSpLocks noChangeAspect="1"/>
            </p:cNvGrpSpPr>
            <p:nvPr/>
          </p:nvGrpSpPr>
          <p:grpSpPr>
            <a:xfrm>
              <a:off x="1620520" y="293793"/>
              <a:ext cx="143087" cy="126153"/>
              <a:chOff x="0" y="0"/>
              <a:chExt cx="143087" cy="126153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143129" cy="126111"/>
              </a:xfrm>
              <a:custGeom>
                <a:avLst/>
                <a:gdLst/>
                <a:ahLst/>
                <a:cxnLst/>
                <a:rect l="l" t="t" r="r" b="b"/>
                <a:pathLst>
                  <a:path w="143129" h="126111">
                    <a:moveTo>
                      <a:pt x="0" y="0"/>
                    </a:moveTo>
                    <a:lnTo>
                      <a:pt x="0" y="126111"/>
                    </a:lnTo>
                    <a:lnTo>
                      <a:pt x="30734" y="126111"/>
                    </a:lnTo>
                    <a:lnTo>
                      <a:pt x="30734" y="50292"/>
                    </a:lnTo>
                    <a:lnTo>
                      <a:pt x="59182" y="126111"/>
                    </a:lnTo>
                    <a:lnTo>
                      <a:pt x="84074" y="126111"/>
                    </a:lnTo>
                    <a:lnTo>
                      <a:pt x="112268" y="50419"/>
                    </a:lnTo>
                    <a:lnTo>
                      <a:pt x="112268" y="126111"/>
                    </a:lnTo>
                    <a:lnTo>
                      <a:pt x="143129" y="126111"/>
                    </a:lnTo>
                    <a:lnTo>
                      <a:pt x="143129" y="0"/>
                    </a:lnTo>
                    <a:lnTo>
                      <a:pt x="106934" y="0"/>
                    </a:lnTo>
                    <a:lnTo>
                      <a:pt x="71755" y="87376"/>
                    </a:lnTo>
                    <a:lnTo>
                      <a:pt x="3632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B6CFD"/>
              </a:solidFill>
            </p:spPr>
          </p:sp>
        </p:grpSp>
        <p:grpSp>
          <p:nvGrpSpPr>
            <p:cNvPr id="44" name="Group 44"/>
            <p:cNvGrpSpPr>
              <a:grpSpLocks noChangeAspect="1"/>
            </p:cNvGrpSpPr>
            <p:nvPr/>
          </p:nvGrpSpPr>
          <p:grpSpPr>
            <a:xfrm>
              <a:off x="1785620" y="293793"/>
              <a:ext cx="77893" cy="126153"/>
              <a:chOff x="0" y="0"/>
              <a:chExt cx="77893" cy="126153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77851" cy="126111"/>
              </a:xfrm>
              <a:custGeom>
                <a:avLst/>
                <a:gdLst/>
                <a:ahLst/>
                <a:cxnLst/>
                <a:rect l="l" t="t" r="r" b="b"/>
                <a:pathLst>
                  <a:path w="77851" h="126111">
                    <a:moveTo>
                      <a:pt x="77851" y="24638"/>
                    </a:moveTo>
                    <a:lnTo>
                      <a:pt x="77851" y="0"/>
                    </a:lnTo>
                    <a:lnTo>
                      <a:pt x="0" y="0"/>
                    </a:lnTo>
                    <a:lnTo>
                      <a:pt x="0" y="126111"/>
                    </a:lnTo>
                    <a:lnTo>
                      <a:pt x="77851" y="126111"/>
                    </a:lnTo>
                    <a:lnTo>
                      <a:pt x="77851" y="101473"/>
                    </a:lnTo>
                    <a:lnTo>
                      <a:pt x="30988" y="101473"/>
                    </a:lnTo>
                    <a:lnTo>
                      <a:pt x="30988" y="73787"/>
                    </a:lnTo>
                    <a:lnTo>
                      <a:pt x="72517" y="73787"/>
                    </a:lnTo>
                    <a:lnTo>
                      <a:pt x="72517" y="50038"/>
                    </a:lnTo>
                    <a:lnTo>
                      <a:pt x="30988" y="50038"/>
                    </a:lnTo>
                    <a:lnTo>
                      <a:pt x="30988" y="24638"/>
                    </a:lnTo>
                    <a:lnTo>
                      <a:pt x="77851" y="24638"/>
                    </a:lnTo>
                    <a:close/>
                  </a:path>
                </a:pathLst>
              </a:custGeom>
              <a:solidFill>
                <a:srgbClr val="1B6CFD"/>
              </a:solidFill>
            </p:spPr>
          </p:sp>
        </p:grpSp>
        <p:grpSp>
          <p:nvGrpSpPr>
            <p:cNvPr id="46" name="Group 46"/>
            <p:cNvGrpSpPr>
              <a:grpSpLocks noChangeAspect="1"/>
            </p:cNvGrpSpPr>
            <p:nvPr/>
          </p:nvGrpSpPr>
          <p:grpSpPr>
            <a:xfrm>
              <a:off x="1883833" y="293793"/>
              <a:ext cx="112607" cy="126153"/>
              <a:chOff x="0" y="0"/>
              <a:chExt cx="112607" cy="126153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112649" cy="126111"/>
              </a:xfrm>
              <a:custGeom>
                <a:avLst/>
                <a:gdLst/>
                <a:ahLst/>
                <a:cxnLst/>
                <a:rect l="l" t="t" r="r" b="b"/>
                <a:pathLst>
                  <a:path w="112649" h="126111">
                    <a:moveTo>
                      <a:pt x="112649" y="0"/>
                    </a:moveTo>
                    <a:lnTo>
                      <a:pt x="81915" y="0"/>
                    </a:lnTo>
                    <a:lnTo>
                      <a:pt x="81915" y="78105"/>
                    </a:lnTo>
                    <a:lnTo>
                      <a:pt x="30607" y="0"/>
                    </a:lnTo>
                    <a:lnTo>
                      <a:pt x="0" y="0"/>
                    </a:lnTo>
                    <a:lnTo>
                      <a:pt x="0" y="126111"/>
                    </a:lnTo>
                    <a:lnTo>
                      <a:pt x="30607" y="126111"/>
                    </a:lnTo>
                    <a:lnTo>
                      <a:pt x="30607" y="48260"/>
                    </a:lnTo>
                    <a:lnTo>
                      <a:pt x="81915" y="126111"/>
                    </a:lnTo>
                    <a:lnTo>
                      <a:pt x="112649" y="126111"/>
                    </a:lnTo>
                    <a:lnTo>
                      <a:pt x="112649" y="0"/>
                    </a:lnTo>
                    <a:close/>
                  </a:path>
                </a:pathLst>
              </a:custGeom>
              <a:solidFill>
                <a:srgbClr val="1B6CFD"/>
              </a:solidFill>
            </p:spPr>
          </p:sp>
        </p:grpSp>
        <p:grpSp>
          <p:nvGrpSpPr>
            <p:cNvPr id="48" name="Group 48"/>
            <p:cNvGrpSpPr>
              <a:grpSpLocks noChangeAspect="1"/>
            </p:cNvGrpSpPr>
            <p:nvPr/>
          </p:nvGrpSpPr>
          <p:grpSpPr>
            <a:xfrm>
              <a:off x="2012527" y="293793"/>
              <a:ext cx="98213" cy="126153"/>
              <a:chOff x="0" y="0"/>
              <a:chExt cx="98213" cy="126153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98171" cy="126238"/>
              </a:xfrm>
              <a:custGeom>
                <a:avLst/>
                <a:gdLst/>
                <a:ahLst/>
                <a:cxnLst/>
                <a:rect l="l" t="t" r="r" b="b"/>
                <a:pathLst>
                  <a:path w="98171" h="126238">
                    <a:moveTo>
                      <a:pt x="0" y="0"/>
                    </a:moveTo>
                    <a:lnTo>
                      <a:pt x="0" y="24638"/>
                    </a:lnTo>
                    <a:lnTo>
                      <a:pt x="33655" y="24638"/>
                    </a:lnTo>
                    <a:lnTo>
                      <a:pt x="33655" y="126238"/>
                    </a:lnTo>
                    <a:lnTo>
                      <a:pt x="64516" y="126238"/>
                    </a:lnTo>
                    <a:lnTo>
                      <a:pt x="64516" y="24638"/>
                    </a:lnTo>
                    <a:lnTo>
                      <a:pt x="98171" y="24638"/>
                    </a:lnTo>
                    <a:lnTo>
                      <a:pt x="9817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B6CFD"/>
              </a:solidFill>
            </p:spPr>
          </p:sp>
        </p:grpSp>
        <p:grpSp>
          <p:nvGrpSpPr>
            <p:cNvPr id="50" name="Group 50"/>
            <p:cNvGrpSpPr>
              <a:grpSpLocks noChangeAspect="1"/>
            </p:cNvGrpSpPr>
            <p:nvPr/>
          </p:nvGrpSpPr>
          <p:grpSpPr>
            <a:xfrm>
              <a:off x="2120900" y="292100"/>
              <a:ext cx="129540" cy="129540"/>
              <a:chOff x="0" y="0"/>
              <a:chExt cx="129540" cy="129540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-889" y="-127"/>
                <a:ext cx="130556" cy="129667"/>
              </a:xfrm>
              <a:custGeom>
                <a:avLst/>
                <a:gdLst/>
                <a:ahLst/>
                <a:cxnLst/>
                <a:rect l="l" t="t" r="r" b="b"/>
                <a:pathLst>
                  <a:path w="130556" h="129667">
                    <a:moveTo>
                      <a:pt x="65913" y="129667"/>
                    </a:moveTo>
                    <a:cubicBezTo>
                      <a:pt x="101727" y="129540"/>
                      <a:pt x="130556" y="100457"/>
                      <a:pt x="130429" y="64643"/>
                    </a:cubicBezTo>
                    <a:cubicBezTo>
                      <a:pt x="130302" y="28829"/>
                      <a:pt x="101219" y="0"/>
                      <a:pt x="65405" y="127"/>
                    </a:cubicBezTo>
                    <a:cubicBezTo>
                      <a:pt x="29591" y="254"/>
                      <a:pt x="1016" y="29210"/>
                      <a:pt x="889" y="64770"/>
                    </a:cubicBezTo>
                    <a:cubicBezTo>
                      <a:pt x="0" y="99695"/>
                      <a:pt x="27686" y="128778"/>
                      <a:pt x="62611" y="129667"/>
                    </a:cubicBezTo>
                    <a:cubicBezTo>
                      <a:pt x="63754" y="129667"/>
                      <a:pt x="64770" y="129667"/>
                      <a:pt x="65913" y="129667"/>
                    </a:cubicBezTo>
                    <a:close/>
                    <a:moveTo>
                      <a:pt x="65913" y="101600"/>
                    </a:moveTo>
                    <a:cubicBezTo>
                      <a:pt x="45339" y="101600"/>
                      <a:pt x="32385" y="87122"/>
                      <a:pt x="32385" y="64897"/>
                    </a:cubicBezTo>
                    <a:cubicBezTo>
                      <a:pt x="32385" y="42672"/>
                      <a:pt x="45339" y="28067"/>
                      <a:pt x="65913" y="28067"/>
                    </a:cubicBezTo>
                    <a:cubicBezTo>
                      <a:pt x="86487" y="28067"/>
                      <a:pt x="99187" y="42291"/>
                      <a:pt x="99187" y="64770"/>
                    </a:cubicBezTo>
                    <a:cubicBezTo>
                      <a:pt x="99187" y="87249"/>
                      <a:pt x="85979" y="101473"/>
                      <a:pt x="65913" y="101473"/>
                    </a:cubicBezTo>
                    <a:close/>
                  </a:path>
                </a:pathLst>
              </a:custGeom>
              <a:solidFill>
                <a:srgbClr val="1B6CFD"/>
              </a:solidFill>
            </p:spPr>
          </p:sp>
        </p:grpSp>
        <p:grpSp>
          <p:nvGrpSpPr>
            <p:cNvPr id="52" name="Group 52"/>
            <p:cNvGrpSpPr>
              <a:grpSpLocks noChangeAspect="1"/>
            </p:cNvGrpSpPr>
            <p:nvPr/>
          </p:nvGrpSpPr>
          <p:grpSpPr>
            <a:xfrm>
              <a:off x="791633" y="473287"/>
              <a:ext cx="84667" cy="149860"/>
              <a:chOff x="0" y="0"/>
              <a:chExt cx="84667" cy="149860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0" y="0"/>
                <a:ext cx="84709" cy="149860"/>
              </a:xfrm>
              <a:custGeom>
                <a:avLst/>
                <a:gdLst/>
                <a:ahLst/>
                <a:cxnLst/>
                <a:rect l="l" t="t" r="r" b="b"/>
                <a:pathLst>
                  <a:path w="84709" h="149860">
                    <a:moveTo>
                      <a:pt x="36703" y="0"/>
                    </a:moveTo>
                    <a:lnTo>
                      <a:pt x="0" y="0"/>
                    </a:lnTo>
                    <a:lnTo>
                      <a:pt x="0" y="149860"/>
                    </a:lnTo>
                    <a:lnTo>
                      <a:pt x="84709" y="149860"/>
                    </a:lnTo>
                    <a:lnTo>
                      <a:pt x="84709" y="121666"/>
                    </a:lnTo>
                    <a:lnTo>
                      <a:pt x="36703" y="121666"/>
                    </a:lnTo>
                    <a:lnTo>
                      <a:pt x="36703" y="0"/>
                    </a:lnTo>
                    <a:close/>
                  </a:path>
                </a:pathLst>
              </a:custGeom>
              <a:solidFill>
                <a:srgbClr val="1B6CFD"/>
              </a:solidFill>
            </p:spPr>
          </p:sp>
        </p:grpSp>
        <p:grpSp>
          <p:nvGrpSpPr>
            <p:cNvPr id="54" name="Group 54"/>
            <p:cNvGrpSpPr>
              <a:grpSpLocks noChangeAspect="1"/>
            </p:cNvGrpSpPr>
            <p:nvPr/>
          </p:nvGrpSpPr>
          <p:grpSpPr>
            <a:xfrm>
              <a:off x="894080" y="473287"/>
              <a:ext cx="36407" cy="149860"/>
              <a:chOff x="0" y="0"/>
              <a:chExt cx="36407" cy="149860"/>
            </a:xfrm>
          </p:grpSpPr>
          <p:sp>
            <p:nvSpPr>
              <p:cNvPr id="55" name="Freeform 55"/>
              <p:cNvSpPr/>
              <p:nvPr/>
            </p:nvSpPr>
            <p:spPr>
              <a:xfrm>
                <a:off x="0" y="0"/>
                <a:ext cx="36449" cy="149860"/>
              </a:xfrm>
              <a:custGeom>
                <a:avLst/>
                <a:gdLst/>
                <a:ahLst/>
                <a:cxnLst/>
                <a:rect l="l" t="t" r="r" b="b"/>
                <a:pathLst>
                  <a:path w="36449" h="149860">
                    <a:moveTo>
                      <a:pt x="0" y="0"/>
                    </a:moveTo>
                    <a:lnTo>
                      <a:pt x="0" y="149860"/>
                    </a:lnTo>
                    <a:lnTo>
                      <a:pt x="36449" y="149860"/>
                    </a:lnTo>
                    <a:lnTo>
                      <a:pt x="3644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B6CFD"/>
              </a:solidFill>
            </p:spPr>
          </p:sp>
        </p:grpSp>
        <p:grpSp>
          <p:nvGrpSpPr>
            <p:cNvPr id="56" name="Group 56"/>
            <p:cNvGrpSpPr>
              <a:grpSpLocks noChangeAspect="1"/>
            </p:cNvGrpSpPr>
            <p:nvPr/>
          </p:nvGrpSpPr>
          <p:grpSpPr>
            <a:xfrm>
              <a:off x="957580" y="473287"/>
              <a:ext cx="119380" cy="149860"/>
              <a:chOff x="0" y="0"/>
              <a:chExt cx="119380" cy="149860"/>
            </a:xfrm>
          </p:grpSpPr>
          <p:sp>
            <p:nvSpPr>
              <p:cNvPr id="57" name="Freeform 57"/>
              <p:cNvSpPr/>
              <p:nvPr/>
            </p:nvSpPr>
            <p:spPr>
              <a:xfrm>
                <a:off x="0" y="0"/>
                <a:ext cx="119634" cy="149860"/>
              </a:xfrm>
              <a:custGeom>
                <a:avLst/>
                <a:gdLst/>
                <a:ahLst/>
                <a:cxnLst/>
                <a:rect l="l" t="t" r="r" b="b"/>
                <a:pathLst>
                  <a:path w="119634" h="149860">
                    <a:moveTo>
                      <a:pt x="82550" y="104140"/>
                    </a:moveTo>
                    <a:cubicBezTo>
                      <a:pt x="82550" y="114808"/>
                      <a:pt x="75565" y="120396"/>
                      <a:pt x="63373" y="120396"/>
                    </a:cubicBezTo>
                    <a:lnTo>
                      <a:pt x="36449" y="120396"/>
                    </a:lnTo>
                    <a:lnTo>
                      <a:pt x="36449" y="87249"/>
                    </a:lnTo>
                    <a:lnTo>
                      <a:pt x="62865" y="87249"/>
                    </a:lnTo>
                    <a:cubicBezTo>
                      <a:pt x="75057" y="87249"/>
                      <a:pt x="82550" y="93472"/>
                      <a:pt x="82550" y="104140"/>
                    </a:cubicBezTo>
                    <a:close/>
                    <a:moveTo>
                      <a:pt x="78867" y="44831"/>
                    </a:moveTo>
                    <a:cubicBezTo>
                      <a:pt x="78867" y="55118"/>
                      <a:pt x="72263" y="60325"/>
                      <a:pt x="60325" y="60325"/>
                    </a:cubicBezTo>
                    <a:lnTo>
                      <a:pt x="36449" y="60325"/>
                    </a:lnTo>
                    <a:lnTo>
                      <a:pt x="36449" y="29337"/>
                    </a:lnTo>
                    <a:lnTo>
                      <a:pt x="60325" y="29337"/>
                    </a:lnTo>
                    <a:cubicBezTo>
                      <a:pt x="72263" y="29337"/>
                      <a:pt x="78867" y="34925"/>
                      <a:pt x="78867" y="44831"/>
                    </a:cubicBezTo>
                    <a:close/>
                    <a:moveTo>
                      <a:pt x="119380" y="108966"/>
                    </a:moveTo>
                    <a:cubicBezTo>
                      <a:pt x="119634" y="91567"/>
                      <a:pt x="107569" y="76454"/>
                      <a:pt x="90678" y="72898"/>
                    </a:cubicBezTo>
                    <a:cubicBezTo>
                      <a:pt x="106045" y="68834"/>
                      <a:pt x="116586" y="54610"/>
                      <a:pt x="116078" y="38735"/>
                    </a:cubicBezTo>
                    <a:cubicBezTo>
                      <a:pt x="115951" y="14859"/>
                      <a:pt x="97917" y="0"/>
                      <a:pt x="67437" y="0"/>
                    </a:cubicBezTo>
                    <a:lnTo>
                      <a:pt x="0" y="0"/>
                    </a:lnTo>
                    <a:lnTo>
                      <a:pt x="0" y="149860"/>
                    </a:lnTo>
                    <a:lnTo>
                      <a:pt x="69342" y="149860"/>
                    </a:lnTo>
                    <a:cubicBezTo>
                      <a:pt x="100838" y="149860"/>
                      <a:pt x="118999" y="133731"/>
                      <a:pt x="118999" y="108966"/>
                    </a:cubicBezTo>
                    <a:close/>
                  </a:path>
                </a:pathLst>
              </a:custGeom>
              <a:solidFill>
                <a:srgbClr val="1B6CFD"/>
              </a:solidFill>
            </p:spPr>
          </p:sp>
        </p:grpSp>
        <p:grpSp>
          <p:nvGrpSpPr>
            <p:cNvPr id="58" name="Group 58"/>
            <p:cNvGrpSpPr>
              <a:grpSpLocks noChangeAspect="1"/>
            </p:cNvGrpSpPr>
            <p:nvPr/>
          </p:nvGrpSpPr>
          <p:grpSpPr>
            <a:xfrm>
              <a:off x="1098127" y="473287"/>
              <a:ext cx="92287" cy="149860"/>
              <a:chOff x="0" y="0"/>
              <a:chExt cx="92287" cy="149860"/>
            </a:xfrm>
          </p:grpSpPr>
          <p:sp>
            <p:nvSpPr>
              <p:cNvPr id="59" name="Freeform 59"/>
              <p:cNvSpPr/>
              <p:nvPr/>
            </p:nvSpPr>
            <p:spPr>
              <a:xfrm>
                <a:off x="0" y="0"/>
                <a:ext cx="92329" cy="149860"/>
              </a:xfrm>
              <a:custGeom>
                <a:avLst/>
                <a:gdLst/>
                <a:ahLst/>
                <a:cxnLst/>
                <a:rect l="l" t="t" r="r" b="b"/>
                <a:pathLst>
                  <a:path w="92329" h="149860">
                    <a:moveTo>
                      <a:pt x="92329" y="29210"/>
                    </a:moveTo>
                    <a:lnTo>
                      <a:pt x="92329" y="0"/>
                    </a:lnTo>
                    <a:lnTo>
                      <a:pt x="0" y="0"/>
                    </a:lnTo>
                    <a:lnTo>
                      <a:pt x="0" y="149860"/>
                    </a:lnTo>
                    <a:lnTo>
                      <a:pt x="92329" y="149860"/>
                    </a:lnTo>
                    <a:lnTo>
                      <a:pt x="92329" y="120650"/>
                    </a:lnTo>
                    <a:lnTo>
                      <a:pt x="36703" y="120650"/>
                    </a:lnTo>
                    <a:lnTo>
                      <a:pt x="36703" y="87757"/>
                    </a:lnTo>
                    <a:lnTo>
                      <a:pt x="85852" y="87757"/>
                    </a:lnTo>
                    <a:lnTo>
                      <a:pt x="85852" y="59436"/>
                    </a:lnTo>
                    <a:lnTo>
                      <a:pt x="36703" y="59436"/>
                    </a:lnTo>
                    <a:lnTo>
                      <a:pt x="36703" y="29210"/>
                    </a:lnTo>
                    <a:lnTo>
                      <a:pt x="92329" y="29210"/>
                    </a:lnTo>
                    <a:close/>
                  </a:path>
                </a:pathLst>
              </a:custGeom>
              <a:solidFill>
                <a:srgbClr val="1B6CFD"/>
              </a:solidFill>
            </p:spPr>
          </p:sp>
        </p:grpSp>
        <p:grpSp>
          <p:nvGrpSpPr>
            <p:cNvPr id="60" name="Group 60"/>
            <p:cNvGrpSpPr>
              <a:grpSpLocks noChangeAspect="1"/>
            </p:cNvGrpSpPr>
            <p:nvPr/>
          </p:nvGrpSpPr>
          <p:grpSpPr>
            <a:xfrm>
              <a:off x="1214120" y="473287"/>
              <a:ext cx="117687" cy="149860"/>
              <a:chOff x="0" y="0"/>
              <a:chExt cx="117687" cy="149860"/>
            </a:xfrm>
          </p:grpSpPr>
          <p:sp>
            <p:nvSpPr>
              <p:cNvPr id="61" name="Freeform 61"/>
              <p:cNvSpPr/>
              <p:nvPr/>
            </p:nvSpPr>
            <p:spPr>
              <a:xfrm>
                <a:off x="0" y="0"/>
                <a:ext cx="117729" cy="149860"/>
              </a:xfrm>
              <a:custGeom>
                <a:avLst/>
                <a:gdLst/>
                <a:ahLst/>
                <a:cxnLst/>
                <a:rect l="l" t="t" r="r" b="b"/>
                <a:pathLst>
                  <a:path w="117729" h="149860">
                    <a:moveTo>
                      <a:pt x="79375" y="48641"/>
                    </a:moveTo>
                    <a:cubicBezTo>
                      <a:pt x="79375" y="60452"/>
                      <a:pt x="72898" y="67437"/>
                      <a:pt x="59309" y="67437"/>
                    </a:cubicBezTo>
                    <a:lnTo>
                      <a:pt x="36576" y="67437"/>
                    </a:lnTo>
                    <a:lnTo>
                      <a:pt x="36576" y="30353"/>
                    </a:lnTo>
                    <a:lnTo>
                      <a:pt x="59309" y="30353"/>
                    </a:lnTo>
                    <a:cubicBezTo>
                      <a:pt x="73025" y="30353"/>
                      <a:pt x="79375" y="37592"/>
                      <a:pt x="79375" y="48641"/>
                    </a:cubicBezTo>
                    <a:close/>
                    <a:moveTo>
                      <a:pt x="61468" y="0"/>
                    </a:moveTo>
                    <a:lnTo>
                      <a:pt x="0" y="0"/>
                    </a:lnTo>
                    <a:lnTo>
                      <a:pt x="0" y="149860"/>
                    </a:lnTo>
                    <a:lnTo>
                      <a:pt x="36576" y="149860"/>
                    </a:lnTo>
                    <a:lnTo>
                      <a:pt x="36576" y="93345"/>
                    </a:lnTo>
                    <a:lnTo>
                      <a:pt x="45339" y="93345"/>
                    </a:lnTo>
                    <a:lnTo>
                      <a:pt x="76327" y="149860"/>
                    </a:lnTo>
                    <a:lnTo>
                      <a:pt x="117729" y="149860"/>
                    </a:lnTo>
                    <a:lnTo>
                      <a:pt x="83058" y="90551"/>
                    </a:lnTo>
                    <a:cubicBezTo>
                      <a:pt x="102997" y="85725"/>
                      <a:pt x="116840" y="67691"/>
                      <a:pt x="116459" y="47244"/>
                    </a:cubicBezTo>
                    <a:cubicBezTo>
                      <a:pt x="116332" y="21082"/>
                      <a:pt x="97917" y="0"/>
                      <a:pt x="61214" y="0"/>
                    </a:cubicBezTo>
                    <a:close/>
                  </a:path>
                </a:pathLst>
              </a:custGeom>
              <a:solidFill>
                <a:srgbClr val="1B6CFD"/>
              </a:solidFill>
            </p:spPr>
          </p:sp>
        </p:grpSp>
        <p:grpSp>
          <p:nvGrpSpPr>
            <p:cNvPr id="62" name="Group 62"/>
            <p:cNvGrpSpPr>
              <a:grpSpLocks noChangeAspect="1"/>
            </p:cNvGrpSpPr>
            <p:nvPr/>
          </p:nvGrpSpPr>
          <p:grpSpPr>
            <a:xfrm>
              <a:off x="1346200" y="473287"/>
              <a:ext cx="115993" cy="149860"/>
              <a:chOff x="0" y="0"/>
              <a:chExt cx="115993" cy="149860"/>
            </a:xfrm>
          </p:grpSpPr>
          <p:sp>
            <p:nvSpPr>
              <p:cNvPr id="63" name="Freeform 63"/>
              <p:cNvSpPr/>
              <p:nvPr/>
            </p:nvSpPr>
            <p:spPr>
              <a:xfrm>
                <a:off x="0" y="0"/>
                <a:ext cx="115951" cy="149860"/>
              </a:xfrm>
              <a:custGeom>
                <a:avLst/>
                <a:gdLst/>
                <a:ahLst/>
                <a:cxnLst/>
                <a:rect l="l" t="t" r="r" b="b"/>
                <a:pathLst>
                  <a:path w="115951" h="149860">
                    <a:moveTo>
                      <a:pt x="0" y="0"/>
                    </a:moveTo>
                    <a:lnTo>
                      <a:pt x="0" y="29210"/>
                    </a:lnTo>
                    <a:lnTo>
                      <a:pt x="39751" y="29210"/>
                    </a:lnTo>
                    <a:lnTo>
                      <a:pt x="39751" y="149860"/>
                    </a:lnTo>
                    <a:lnTo>
                      <a:pt x="76327" y="149860"/>
                    </a:lnTo>
                    <a:lnTo>
                      <a:pt x="76327" y="29210"/>
                    </a:lnTo>
                    <a:lnTo>
                      <a:pt x="115951" y="29210"/>
                    </a:lnTo>
                    <a:lnTo>
                      <a:pt x="11595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B6CFD"/>
              </a:solidFill>
            </p:spPr>
          </p:sp>
        </p:grpSp>
        <p:grpSp>
          <p:nvGrpSpPr>
            <p:cNvPr id="64" name="Group 64"/>
            <p:cNvGrpSpPr>
              <a:grpSpLocks noChangeAspect="1"/>
            </p:cNvGrpSpPr>
            <p:nvPr/>
          </p:nvGrpSpPr>
          <p:grpSpPr>
            <a:xfrm>
              <a:off x="1471507" y="473287"/>
              <a:ext cx="150707" cy="149860"/>
              <a:chOff x="0" y="0"/>
              <a:chExt cx="150707" cy="149860"/>
            </a:xfrm>
          </p:grpSpPr>
          <p:sp>
            <p:nvSpPr>
              <p:cNvPr id="65" name="Freeform 65"/>
              <p:cNvSpPr/>
              <p:nvPr/>
            </p:nvSpPr>
            <p:spPr>
              <a:xfrm>
                <a:off x="0" y="0"/>
                <a:ext cx="150749" cy="149860"/>
              </a:xfrm>
              <a:custGeom>
                <a:avLst/>
                <a:gdLst/>
                <a:ahLst/>
                <a:cxnLst/>
                <a:rect l="l" t="t" r="r" b="b"/>
                <a:pathLst>
                  <a:path w="150749" h="149860">
                    <a:moveTo>
                      <a:pt x="112014" y="149860"/>
                    </a:moveTo>
                    <a:lnTo>
                      <a:pt x="150749" y="149860"/>
                    </a:lnTo>
                    <a:lnTo>
                      <a:pt x="96520" y="0"/>
                    </a:lnTo>
                    <a:lnTo>
                      <a:pt x="54102" y="0"/>
                    </a:lnTo>
                    <a:lnTo>
                      <a:pt x="0" y="149860"/>
                    </a:lnTo>
                    <a:lnTo>
                      <a:pt x="38354" y="149860"/>
                    </a:lnTo>
                    <a:lnTo>
                      <a:pt x="46990" y="123444"/>
                    </a:lnTo>
                    <a:lnTo>
                      <a:pt x="102997" y="123444"/>
                    </a:lnTo>
                    <a:lnTo>
                      <a:pt x="112014" y="149860"/>
                    </a:lnTo>
                    <a:close/>
                    <a:moveTo>
                      <a:pt x="93345" y="95123"/>
                    </a:moveTo>
                    <a:lnTo>
                      <a:pt x="56261" y="95123"/>
                    </a:lnTo>
                    <a:lnTo>
                      <a:pt x="74676" y="40386"/>
                    </a:lnTo>
                    <a:lnTo>
                      <a:pt x="93345" y="95123"/>
                    </a:lnTo>
                    <a:close/>
                  </a:path>
                </a:pathLst>
              </a:custGeom>
              <a:solidFill>
                <a:srgbClr val="1B6CFD"/>
              </a:solidFill>
            </p:spPr>
          </p:sp>
        </p:grpSp>
        <p:grpSp>
          <p:nvGrpSpPr>
            <p:cNvPr id="66" name="Group 66"/>
            <p:cNvGrpSpPr>
              <a:grpSpLocks noChangeAspect="1"/>
            </p:cNvGrpSpPr>
            <p:nvPr/>
          </p:nvGrpSpPr>
          <p:grpSpPr>
            <a:xfrm>
              <a:off x="0" y="0"/>
              <a:ext cx="707813" cy="706120"/>
              <a:chOff x="0" y="0"/>
              <a:chExt cx="707813" cy="706120"/>
            </a:xfrm>
          </p:grpSpPr>
          <p:sp>
            <p:nvSpPr>
              <p:cNvPr id="67" name="Freeform 67"/>
              <p:cNvSpPr/>
              <p:nvPr/>
            </p:nvSpPr>
            <p:spPr>
              <a:xfrm>
                <a:off x="-17272" y="-17272"/>
                <a:ext cx="742442" cy="740664"/>
              </a:xfrm>
              <a:custGeom>
                <a:avLst/>
                <a:gdLst/>
                <a:ahLst/>
                <a:cxnLst/>
                <a:rect l="l" t="t" r="r" b="b"/>
                <a:pathLst>
                  <a:path w="742442" h="740664">
                    <a:moveTo>
                      <a:pt x="212598" y="615442"/>
                    </a:moveTo>
                    <a:lnTo>
                      <a:pt x="372491" y="707263"/>
                    </a:lnTo>
                    <a:cubicBezTo>
                      <a:pt x="431292" y="740664"/>
                      <a:pt x="506095" y="720598"/>
                      <a:pt x="540004" y="662178"/>
                    </a:cubicBezTo>
                    <a:lnTo>
                      <a:pt x="708914" y="369062"/>
                    </a:lnTo>
                    <a:cubicBezTo>
                      <a:pt x="742442" y="310388"/>
                      <a:pt x="722249" y="235839"/>
                      <a:pt x="663702" y="202057"/>
                    </a:cubicBezTo>
                    <a:lnTo>
                      <a:pt x="661670" y="200787"/>
                    </a:lnTo>
                    <a:lnTo>
                      <a:pt x="499491" y="108077"/>
                    </a:lnTo>
                    <a:lnTo>
                      <a:pt x="369824" y="33401"/>
                    </a:lnTo>
                    <a:cubicBezTo>
                      <a:pt x="311023" y="0"/>
                      <a:pt x="236220" y="20193"/>
                      <a:pt x="202438" y="78613"/>
                    </a:cubicBezTo>
                    <a:lnTo>
                      <a:pt x="33401" y="371602"/>
                    </a:lnTo>
                    <a:cubicBezTo>
                      <a:pt x="0" y="430276"/>
                      <a:pt x="20193" y="504952"/>
                      <a:pt x="78740" y="538734"/>
                    </a:cubicBezTo>
                    <a:cubicBezTo>
                      <a:pt x="78740" y="538734"/>
                      <a:pt x="187833" y="604774"/>
                      <a:pt x="212598" y="615442"/>
                    </a:cubicBezTo>
                    <a:close/>
                  </a:path>
                </a:pathLst>
              </a:custGeom>
              <a:solidFill>
                <a:srgbClr val="1B6CFD"/>
              </a:solidFill>
            </p:spPr>
          </p:sp>
        </p:grpSp>
        <p:grpSp>
          <p:nvGrpSpPr>
            <p:cNvPr id="68" name="Group 68"/>
            <p:cNvGrpSpPr>
              <a:grpSpLocks noChangeAspect="1"/>
            </p:cNvGrpSpPr>
            <p:nvPr/>
          </p:nvGrpSpPr>
          <p:grpSpPr>
            <a:xfrm>
              <a:off x="104140" y="228600"/>
              <a:ext cx="108373" cy="237913"/>
              <a:chOff x="0" y="0"/>
              <a:chExt cx="108373" cy="237913"/>
            </a:xfrm>
          </p:grpSpPr>
          <p:sp>
            <p:nvSpPr>
              <p:cNvPr id="69" name="Freeform 69"/>
              <p:cNvSpPr/>
              <p:nvPr/>
            </p:nvSpPr>
            <p:spPr>
              <a:xfrm>
                <a:off x="0" y="0"/>
                <a:ext cx="108331" cy="237871"/>
              </a:xfrm>
              <a:custGeom>
                <a:avLst/>
                <a:gdLst/>
                <a:ahLst/>
                <a:cxnLst/>
                <a:rect l="l" t="t" r="r" b="b"/>
                <a:pathLst>
                  <a:path w="108331" h="237871">
                    <a:moveTo>
                      <a:pt x="42164" y="0"/>
                    </a:moveTo>
                    <a:lnTo>
                      <a:pt x="0" y="237871"/>
                    </a:lnTo>
                    <a:lnTo>
                      <a:pt x="66548" y="237871"/>
                    </a:lnTo>
                    <a:lnTo>
                      <a:pt x="108331" y="0"/>
                    </a:lnTo>
                    <a:lnTo>
                      <a:pt x="42164" y="0"/>
                    </a:lnTo>
                    <a:close/>
                  </a:path>
                </a:pathLst>
              </a:custGeom>
              <a:solidFill>
                <a:srgbClr val="F6F6FE"/>
              </a:solidFill>
            </p:spPr>
          </p:sp>
        </p:grpSp>
        <p:grpSp>
          <p:nvGrpSpPr>
            <p:cNvPr id="70" name="Group 70"/>
            <p:cNvGrpSpPr>
              <a:grpSpLocks noChangeAspect="1"/>
            </p:cNvGrpSpPr>
            <p:nvPr/>
          </p:nvGrpSpPr>
          <p:grpSpPr>
            <a:xfrm>
              <a:off x="209973" y="226060"/>
              <a:ext cx="241300" cy="242147"/>
              <a:chOff x="0" y="0"/>
              <a:chExt cx="241300" cy="242147"/>
            </a:xfrm>
          </p:grpSpPr>
          <p:sp>
            <p:nvSpPr>
              <p:cNvPr id="71" name="Freeform 71"/>
              <p:cNvSpPr/>
              <p:nvPr/>
            </p:nvSpPr>
            <p:spPr>
              <a:xfrm>
                <a:off x="-10160" y="0"/>
                <a:ext cx="251460" cy="242697"/>
              </a:xfrm>
              <a:custGeom>
                <a:avLst/>
                <a:gdLst/>
                <a:ahLst/>
                <a:cxnLst/>
                <a:rect l="l" t="t" r="r" b="b"/>
                <a:pathLst>
                  <a:path w="251460" h="242697">
                    <a:moveTo>
                      <a:pt x="12573" y="120904"/>
                    </a:moveTo>
                    <a:cubicBezTo>
                      <a:pt x="0" y="192024"/>
                      <a:pt x="37973" y="242062"/>
                      <a:pt x="109982" y="242062"/>
                    </a:cubicBezTo>
                    <a:cubicBezTo>
                      <a:pt x="167640" y="242697"/>
                      <a:pt x="219710" y="207391"/>
                      <a:pt x="240284" y="153543"/>
                    </a:cubicBezTo>
                    <a:lnTo>
                      <a:pt x="168529" y="153543"/>
                    </a:lnTo>
                    <a:cubicBezTo>
                      <a:pt x="158115" y="170434"/>
                      <a:pt x="139700" y="180848"/>
                      <a:pt x="119761" y="180848"/>
                    </a:cubicBezTo>
                    <a:cubicBezTo>
                      <a:pt x="89281" y="180848"/>
                      <a:pt x="73279" y="157226"/>
                      <a:pt x="79756" y="120777"/>
                    </a:cubicBezTo>
                    <a:cubicBezTo>
                      <a:pt x="86233" y="84328"/>
                      <a:pt x="110236" y="60960"/>
                      <a:pt x="140716" y="60960"/>
                    </a:cubicBezTo>
                    <a:cubicBezTo>
                      <a:pt x="158623" y="59690"/>
                      <a:pt x="175006" y="71120"/>
                      <a:pt x="179959" y="88265"/>
                    </a:cubicBezTo>
                    <a:lnTo>
                      <a:pt x="251460" y="88265"/>
                    </a:lnTo>
                    <a:cubicBezTo>
                      <a:pt x="249428" y="34417"/>
                      <a:pt x="212725" y="0"/>
                      <a:pt x="152654" y="0"/>
                    </a:cubicBezTo>
                    <a:cubicBezTo>
                      <a:pt x="80899" y="0"/>
                      <a:pt x="25019" y="50038"/>
                      <a:pt x="12573" y="120904"/>
                    </a:cubicBezTo>
                    <a:close/>
                  </a:path>
                </a:pathLst>
              </a:custGeom>
              <a:solidFill>
                <a:srgbClr val="F6F6FE"/>
              </a:solidFill>
            </p:spPr>
          </p:sp>
        </p:grpSp>
        <p:grpSp>
          <p:nvGrpSpPr>
            <p:cNvPr id="72" name="Group 72"/>
            <p:cNvGrpSpPr>
              <a:grpSpLocks noChangeAspect="1"/>
            </p:cNvGrpSpPr>
            <p:nvPr/>
          </p:nvGrpSpPr>
          <p:grpSpPr>
            <a:xfrm>
              <a:off x="446193" y="228600"/>
              <a:ext cx="149860" cy="237913"/>
              <a:chOff x="0" y="0"/>
              <a:chExt cx="149860" cy="237913"/>
            </a:xfrm>
          </p:grpSpPr>
          <p:sp>
            <p:nvSpPr>
              <p:cNvPr id="73" name="Freeform 73"/>
              <p:cNvSpPr/>
              <p:nvPr/>
            </p:nvSpPr>
            <p:spPr>
              <a:xfrm>
                <a:off x="0" y="0"/>
                <a:ext cx="149860" cy="237871"/>
              </a:xfrm>
              <a:custGeom>
                <a:avLst/>
                <a:gdLst/>
                <a:ahLst/>
                <a:cxnLst/>
                <a:rect l="l" t="t" r="r" b="b"/>
                <a:pathLst>
                  <a:path w="149860" h="237871">
                    <a:moveTo>
                      <a:pt x="108585" y="0"/>
                    </a:moveTo>
                    <a:lnTo>
                      <a:pt x="42291" y="0"/>
                    </a:lnTo>
                    <a:lnTo>
                      <a:pt x="0" y="237871"/>
                    </a:lnTo>
                    <a:lnTo>
                      <a:pt x="140716" y="237871"/>
                    </a:lnTo>
                    <a:lnTo>
                      <a:pt x="149860" y="187579"/>
                    </a:lnTo>
                    <a:lnTo>
                      <a:pt x="75819" y="187579"/>
                    </a:lnTo>
                    <a:lnTo>
                      <a:pt x="108585" y="0"/>
                    </a:lnTo>
                    <a:close/>
                  </a:path>
                </a:pathLst>
              </a:custGeom>
              <a:solidFill>
                <a:srgbClr val="F6F6FE"/>
              </a:solidFill>
            </p:spPr>
          </p:sp>
        </p:grpSp>
      </p:grpSp>
      <p:grpSp>
        <p:nvGrpSpPr>
          <p:cNvPr id="74" name="Group 74"/>
          <p:cNvGrpSpPr/>
          <p:nvPr/>
        </p:nvGrpSpPr>
        <p:grpSpPr>
          <a:xfrm>
            <a:off x="6172200" y="9517380"/>
            <a:ext cx="387350" cy="629031"/>
            <a:chOff x="0" y="0"/>
            <a:chExt cx="516467" cy="838708"/>
          </a:xfrm>
        </p:grpSpPr>
        <p:grpSp>
          <p:nvGrpSpPr>
            <p:cNvPr id="75" name="Group 75"/>
            <p:cNvGrpSpPr/>
            <p:nvPr/>
          </p:nvGrpSpPr>
          <p:grpSpPr>
            <a:xfrm>
              <a:off x="0" y="0"/>
              <a:ext cx="516467" cy="838708"/>
              <a:chOff x="0" y="0"/>
              <a:chExt cx="1178551" cy="1913890"/>
            </a:xfrm>
          </p:grpSpPr>
          <p:sp>
            <p:nvSpPr>
              <p:cNvPr id="76" name="Freeform 76"/>
              <p:cNvSpPr/>
              <p:nvPr/>
            </p:nvSpPr>
            <p:spPr>
              <a:xfrm>
                <a:off x="0" y="0"/>
                <a:ext cx="1178551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178551" h="1913890">
                    <a:moveTo>
                      <a:pt x="0" y="0"/>
                    </a:moveTo>
                    <a:lnTo>
                      <a:pt x="1178551" y="0"/>
                    </a:lnTo>
                    <a:lnTo>
                      <a:pt x="1178551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6CFD"/>
              </a:solidFill>
            </p:spPr>
          </p:sp>
        </p:grpSp>
        <p:sp>
          <p:nvSpPr>
            <p:cNvPr id="77" name="TextBox 77"/>
            <p:cNvSpPr txBox="1"/>
            <p:nvPr/>
          </p:nvSpPr>
          <p:spPr>
            <a:xfrm>
              <a:off x="0" y="97790"/>
              <a:ext cx="516467" cy="2984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</a:pPr>
              <a:r>
                <a:rPr lang="en-US" sz="1400">
                  <a:solidFill>
                    <a:srgbClr val="F6F6FE"/>
                  </a:solidFill>
                  <a:latin typeface="Poppins Bold"/>
                </a:rPr>
                <a:t>3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-1489075"/>
            <a:ext cx="6875145" cy="3927475"/>
          </a:xfrm>
          <a:prstGeom prst="rect">
            <a:avLst/>
          </a:prstGeom>
        </p:spPr>
      </p:pic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0" y="-185420"/>
            <a:ext cx="6858000" cy="2623820"/>
            <a:chOff x="0" y="0"/>
            <a:chExt cx="9144000" cy="349842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144000" cy="3498469"/>
            </a:xfrm>
            <a:custGeom>
              <a:avLst/>
              <a:gdLst/>
              <a:ahLst/>
              <a:cxnLst/>
              <a:rect l="l" t="t" r="r" b="b"/>
              <a:pathLst>
                <a:path w="9144000" h="3498469">
                  <a:moveTo>
                    <a:pt x="0" y="0"/>
                  </a:moveTo>
                  <a:lnTo>
                    <a:pt x="9144000" y="0"/>
                  </a:lnTo>
                  <a:lnTo>
                    <a:pt x="9144000" y="3498469"/>
                  </a:lnTo>
                  <a:lnTo>
                    <a:pt x="0" y="3498469"/>
                  </a:lnTo>
                  <a:close/>
                </a:path>
              </a:pathLst>
            </a:custGeom>
            <a:solidFill>
              <a:srgbClr val="4082F9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309880" y="695325"/>
            <a:ext cx="6004560" cy="1278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60"/>
              </a:lnSpc>
            </a:pPr>
            <a:r>
              <a:rPr lang="en-US" sz="4500">
                <a:solidFill>
                  <a:srgbClr val="F6F6FE"/>
                </a:solidFill>
                <a:latin typeface="Poppins Bold"/>
              </a:rPr>
              <a:t>CONTEÚDO PROGRAMÁTICO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09880" y="364490"/>
            <a:ext cx="4328160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12"/>
              </a:lnSpc>
            </a:pPr>
            <a:r>
              <a:rPr lang="en-US" sz="1399" dirty="0" err="1">
                <a:solidFill>
                  <a:srgbClr val="F6F6FE"/>
                </a:solidFill>
                <a:latin typeface="Merriweather"/>
              </a:rPr>
              <a:t>Diversidade</a:t>
            </a:r>
            <a:r>
              <a:rPr lang="en-US" sz="1399" dirty="0">
                <a:solidFill>
                  <a:srgbClr val="F6F6FE"/>
                </a:solidFill>
                <a:latin typeface="Merriweather"/>
              </a:rPr>
              <a:t>, </a:t>
            </a:r>
            <a:r>
              <a:rPr lang="en-US" sz="1399" dirty="0" err="1">
                <a:solidFill>
                  <a:srgbClr val="F6F6FE"/>
                </a:solidFill>
                <a:latin typeface="Merriweather"/>
              </a:rPr>
              <a:t>Equidade</a:t>
            </a:r>
            <a:r>
              <a:rPr lang="en-US" sz="1399" dirty="0">
                <a:solidFill>
                  <a:srgbClr val="F6F6FE"/>
                </a:solidFill>
                <a:latin typeface="Merriweather"/>
              </a:rPr>
              <a:t> e </a:t>
            </a:r>
            <a:r>
              <a:rPr lang="en-US" sz="1399" dirty="0" err="1">
                <a:solidFill>
                  <a:srgbClr val="F6F6FE"/>
                </a:solidFill>
                <a:latin typeface="Merriweather"/>
              </a:rPr>
              <a:t>Inclusão</a:t>
            </a:r>
            <a:endParaRPr lang="en-US" sz="1399" dirty="0">
              <a:solidFill>
                <a:srgbClr val="F6F6FE"/>
              </a:solidFill>
              <a:latin typeface="Merriweather"/>
            </a:endParaRPr>
          </a:p>
        </p:txBody>
      </p: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441325" y="3135630"/>
            <a:ext cx="2808605" cy="1738281"/>
            <a:chOff x="0" y="0"/>
            <a:chExt cx="3744807" cy="156548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744849" cy="1565529"/>
            </a:xfrm>
            <a:custGeom>
              <a:avLst/>
              <a:gdLst/>
              <a:ahLst/>
              <a:cxnLst/>
              <a:rect l="l" t="t" r="r" b="b"/>
              <a:pathLst>
                <a:path w="3744849" h="1565529">
                  <a:moveTo>
                    <a:pt x="0" y="58293"/>
                  </a:moveTo>
                  <a:cubicBezTo>
                    <a:pt x="0" y="26035"/>
                    <a:pt x="26035" y="0"/>
                    <a:pt x="58293" y="0"/>
                  </a:cubicBezTo>
                  <a:lnTo>
                    <a:pt x="3686556" y="0"/>
                  </a:lnTo>
                  <a:cubicBezTo>
                    <a:pt x="3718687" y="0"/>
                    <a:pt x="3744849" y="26035"/>
                    <a:pt x="3744849" y="58293"/>
                  </a:cubicBezTo>
                  <a:lnTo>
                    <a:pt x="3744849" y="1507236"/>
                  </a:lnTo>
                  <a:cubicBezTo>
                    <a:pt x="3744849" y="1539367"/>
                    <a:pt x="3718814" y="1565529"/>
                    <a:pt x="3686556" y="1565529"/>
                  </a:cubicBezTo>
                  <a:lnTo>
                    <a:pt x="58293" y="1565529"/>
                  </a:lnTo>
                  <a:cubicBezTo>
                    <a:pt x="26162" y="1565529"/>
                    <a:pt x="0" y="1539494"/>
                    <a:pt x="0" y="1507236"/>
                  </a:cubicBezTo>
                  <a:close/>
                </a:path>
              </a:pathLst>
            </a:custGeom>
            <a:solidFill>
              <a:srgbClr val="F6F6FE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-9525" y="-9525"/>
              <a:ext cx="3763899" cy="1584579"/>
            </a:xfrm>
            <a:custGeom>
              <a:avLst/>
              <a:gdLst/>
              <a:ahLst/>
              <a:cxnLst/>
              <a:rect l="l" t="t" r="r" b="b"/>
              <a:pathLst>
                <a:path w="3763899" h="1584579">
                  <a:moveTo>
                    <a:pt x="0" y="67818"/>
                  </a:moveTo>
                  <a:cubicBezTo>
                    <a:pt x="0" y="30353"/>
                    <a:pt x="30353" y="0"/>
                    <a:pt x="67818" y="0"/>
                  </a:cubicBezTo>
                  <a:lnTo>
                    <a:pt x="3696081" y="0"/>
                  </a:lnTo>
                  <a:lnTo>
                    <a:pt x="3696081" y="9525"/>
                  </a:lnTo>
                  <a:lnTo>
                    <a:pt x="3696081" y="0"/>
                  </a:lnTo>
                  <a:cubicBezTo>
                    <a:pt x="3733546" y="0"/>
                    <a:pt x="3763899" y="30353"/>
                    <a:pt x="3763899" y="67818"/>
                  </a:cubicBezTo>
                  <a:lnTo>
                    <a:pt x="3754374" y="67818"/>
                  </a:lnTo>
                  <a:lnTo>
                    <a:pt x="3763899" y="67818"/>
                  </a:lnTo>
                  <a:lnTo>
                    <a:pt x="3763899" y="1516761"/>
                  </a:lnTo>
                  <a:lnTo>
                    <a:pt x="3754374" y="1516761"/>
                  </a:lnTo>
                  <a:lnTo>
                    <a:pt x="3763899" y="1516761"/>
                  </a:lnTo>
                  <a:cubicBezTo>
                    <a:pt x="3763899" y="1554226"/>
                    <a:pt x="3733546" y="1584579"/>
                    <a:pt x="3696081" y="1584579"/>
                  </a:cubicBezTo>
                  <a:lnTo>
                    <a:pt x="3696081" y="1575054"/>
                  </a:lnTo>
                  <a:lnTo>
                    <a:pt x="3696081" y="1584579"/>
                  </a:lnTo>
                  <a:lnTo>
                    <a:pt x="67818" y="1584579"/>
                  </a:lnTo>
                  <a:lnTo>
                    <a:pt x="67818" y="1575054"/>
                  </a:lnTo>
                  <a:lnTo>
                    <a:pt x="67818" y="1584579"/>
                  </a:lnTo>
                  <a:cubicBezTo>
                    <a:pt x="30353" y="1584579"/>
                    <a:pt x="0" y="1554226"/>
                    <a:pt x="0" y="1516761"/>
                  </a:cubicBezTo>
                  <a:lnTo>
                    <a:pt x="0" y="67818"/>
                  </a:lnTo>
                  <a:lnTo>
                    <a:pt x="9525" y="67818"/>
                  </a:lnTo>
                  <a:lnTo>
                    <a:pt x="0" y="67818"/>
                  </a:lnTo>
                  <a:moveTo>
                    <a:pt x="19050" y="67818"/>
                  </a:moveTo>
                  <a:lnTo>
                    <a:pt x="19050" y="1516761"/>
                  </a:lnTo>
                  <a:lnTo>
                    <a:pt x="9525" y="1516761"/>
                  </a:lnTo>
                  <a:lnTo>
                    <a:pt x="19050" y="1516761"/>
                  </a:lnTo>
                  <a:cubicBezTo>
                    <a:pt x="19050" y="1543685"/>
                    <a:pt x="40894" y="1565529"/>
                    <a:pt x="67818" y="1565529"/>
                  </a:cubicBezTo>
                  <a:lnTo>
                    <a:pt x="3696081" y="1565529"/>
                  </a:lnTo>
                  <a:cubicBezTo>
                    <a:pt x="3723005" y="1565529"/>
                    <a:pt x="3744849" y="1543685"/>
                    <a:pt x="3744849" y="1516761"/>
                  </a:cubicBezTo>
                  <a:lnTo>
                    <a:pt x="3744849" y="67818"/>
                  </a:lnTo>
                  <a:cubicBezTo>
                    <a:pt x="3744849" y="40894"/>
                    <a:pt x="3723005" y="19050"/>
                    <a:pt x="3696081" y="19050"/>
                  </a:cubicBezTo>
                  <a:lnTo>
                    <a:pt x="67818" y="19050"/>
                  </a:lnTo>
                  <a:lnTo>
                    <a:pt x="67818" y="9525"/>
                  </a:lnTo>
                  <a:lnTo>
                    <a:pt x="67818" y="19050"/>
                  </a:lnTo>
                  <a:cubicBezTo>
                    <a:pt x="40894" y="19050"/>
                    <a:pt x="19050" y="40894"/>
                    <a:pt x="19050" y="67818"/>
                  </a:cubicBezTo>
                  <a:close/>
                </a:path>
              </a:pathLst>
            </a:custGeom>
            <a:solidFill>
              <a:srgbClr val="005BFF"/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3672840" y="3135630"/>
            <a:ext cx="2807970" cy="1731937"/>
            <a:chOff x="0" y="0"/>
            <a:chExt cx="3743960" cy="156548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743960" cy="1565529"/>
            </a:xfrm>
            <a:custGeom>
              <a:avLst/>
              <a:gdLst/>
              <a:ahLst/>
              <a:cxnLst/>
              <a:rect l="l" t="t" r="r" b="b"/>
              <a:pathLst>
                <a:path w="3743960" h="1565529">
                  <a:moveTo>
                    <a:pt x="0" y="58293"/>
                  </a:moveTo>
                  <a:cubicBezTo>
                    <a:pt x="0" y="26035"/>
                    <a:pt x="26035" y="0"/>
                    <a:pt x="58293" y="0"/>
                  </a:cubicBezTo>
                  <a:lnTo>
                    <a:pt x="3685667" y="0"/>
                  </a:lnTo>
                  <a:cubicBezTo>
                    <a:pt x="3717798" y="0"/>
                    <a:pt x="3743960" y="26035"/>
                    <a:pt x="3743960" y="58293"/>
                  </a:cubicBezTo>
                  <a:lnTo>
                    <a:pt x="3743960" y="1507236"/>
                  </a:lnTo>
                  <a:cubicBezTo>
                    <a:pt x="3743960" y="1539367"/>
                    <a:pt x="3717925" y="1565529"/>
                    <a:pt x="3685667" y="1565529"/>
                  </a:cubicBezTo>
                  <a:lnTo>
                    <a:pt x="58293" y="1565529"/>
                  </a:lnTo>
                  <a:cubicBezTo>
                    <a:pt x="26162" y="1565529"/>
                    <a:pt x="0" y="1539494"/>
                    <a:pt x="0" y="1507236"/>
                  </a:cubicBezTo>
                  <a:close/>
                </a:path>
              </a:pathLst>
            </a:custGeom>
            <a:solidFill>
              <a:srgbClr val="F6F6FE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-9525" y="-9525"/>
              <a:ext cx="3763010" cy="1584579"/>
            </a:xfrm>
            <a:custGeom>
              <a:avLst/>
              <a:gdLst/>
              <a:ahLst/>
              <a:cxnLst/>
              <a:rect l="l" t="t" r="r" b="b"/>
              <a:pathLst>
                <a:path w="3763010" h="1584579">
                  <a:moveTo>
                    <a:pt x="0" y="67818"/>
                  </a:moveTo>
                  <a:cubicBezTo>
                    <a:pt x="0" y="30353"/>
                    <a:pt x="30353" y="0"/>
                    <a:pt x="67818" y="0"/>
                  </a:cubicBezTo>
                  <a:lnTo>
                    <a:pt x="3695192" y="0"/>
                  </a:lnTo>
                  <a:lnTo>
                    <a:pt x="3695192" y="9525"/>
                  </a:lnTo>
                  <a:lnTo>
                    <a:pt x="3695192" y="0"/>
                  </a:lnTo>
                  <a:cubicBezTo>
                    <a:pt x="3732657" y="0"/>
                    <a:pt x="3763010" y="30353"/>
                    <a:pt x="3763010" y="67818"/>
                  </a:cubicBezTo>
                  <a:lnTo>
                    <a:pt x="3753485" y="67818"/>
                  </a:lnTo>
                  <a:lnTo>
                    <a:pt x="3763010" y="67818"/>
                  </a:lnTo>
                  <a:lnTo>
                    <a:pt x="3763010" y="1516761"/>
                  </a:lnTo>
                  <a:lnTo>
                    <a:pt x="3753485" y="1516761"/>
                  </a:lnTo>
                  <a:lnTo>
                    <a:pt x="3763010" y="1516761"/>
                  </a:lnTo>
                  <a:cubicBezTo>
                    <a:pt x="3763010" y="1554226"/>
                    <a:pt x="3732657" y="1584579"/>
                    <a:pt x="3695192" y="1584579"/>
                  </a:cubicBezTo>
                  <a:lnTo>
                    <a:pt x="3695192" y="1575054"/>
                  </a:lnTo>
                  <a:lnTo>
                    <a:pt x="3695192" y="1584579"/>
                  </a:lnTo>
                  <a:lnTo>
                    <a:pt x="67818" y="1584579"/>
                  </a:lnTo>
                  <a:lnTo>
                    <a:pt x="67818" y="1575054"/>
                  </a:lnTo>
                  <a:lnTo>
                    <a:pt x="67818" y="1584579"/>
                  </a:lnTo>
                  <a:cubicBezTo>
                    <a:pt x="30353" y="1584579"/>
                    <a:pt x="0" y="1554226"/>
                    <a:pt x="0" y="1516761"/>
                  </a:cubicBezTo>
                  <a:lnTo>
                    <a:pt x="0" y="67818"/>
                  </a:lnTo>
                  <a:lnTo>
                    <a:pt x="9525" y="67818"/>
                  </a:lnTo>
                  <a:lnTo>
                    <a:pt x="0" y="67818"/>
                  </a:lnTo>
                  <a:moveTo>
                    <a:pt x="19050" y="67818"/>
                  </a:moveTo>
                  <a:lnTo>
                    <a:pt x="19050" y="1516761"/>
                  </a:lnTo>
                  <a:lnTo>
                    <a:pt x="9525" y="1516761"/>
                  </a:lnTo>
                  <a:lnTo>
                    <a:pt x="19050" y="1516761"/>
                  </a:lnTo>
                  <a:cubicBezTo>
                    <a:pt x="19050" y="1543685"/>
                    <a:pt x="40894" y="1565529"/>
                    <a:pt x="67818" y="1565529"/>
                  </a:cubicBezTo>
                  <a:lnTo>
                    <a:pt x="3695192" y="1565529"/>
                  </a:lnTo>
                  <a:cubicBezTo>
                    <a:pt x="3722116" y="1565529"/>
                    <a:pt x="3743960" y="1543685"/>
                    <a:pt x="3743960" y="1516761"/>
                  </a:cubicBezTo>
                  <a:lnTo>
                    <a:pt x="3743960" y="67818"/>
                  </a:lnTo>
                  <a:cubicBezTo>
                    <a:pt x="3743960" y="40894"/>
                    <a:pt x="3722116" y="19050"/>
                    <a:pt x="3695192" y="19050"/>
                  </a:cubicBezTo>
                  <a:lnTo>
                    <a:pt x="67818" y="19050"/>
                  </a:lnTo>
                  <a:lnTo>
                    <a:pt x="67818" y="9525"/>
                  </a:lnTo>
                  <a:lnTo>
                    <a:pt x="67818" y="19050"/>
                  </a:lnTo>
                  <a:cubicBezTo>
                    <a:pt x="40894" y="19050"/>
                    <a:pt x="19050" y="40894"/>
                    <a:pt x="19050" y="67818"/>
                  </a:cubicBezTo>
                  <a:close/>
                </a:path>
              </a:pathLst>
            </a:custGeom>
            <a:solidFill>
              <a:srgbClr val="005BFF"/>
            </a:solidFill>
          </p:spPr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434181" y="5071555"/>
            <a:ext cx="2808605" cy="1405445"/>
            <a:chOff x="0" y="0"/>
            <a:chExt cx="3744807" cy="157226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744849" cy="1572260"/>
            </a:xfrm>
            <a:custGeom>
              <a:avLst/>
              <a:gdLst/>
              <a:ahLst/>
              <a:cxnLst/>
              <a:rect l="l" t="t" r="r" b="b"/>
              <a:pathLst>
                <a:path w="3744849" h="1572260">
                  <a:moveTo>
                    <a:pt x="0" y="58547"/>
                  </a:moveTo>
                  <a:cubicBezTo>
                    <a:pt x="0" y="26162"/>
                    <a:pt x="26162" y="0"/>
                    <a:pt x="58547" y="0"/>
                  </a:cubicBezTo>
                  <a:lnTo>
                    <a:pt x="3686302" y="0"/>
                  </a:lnTo>
                  <a:cubicBezTo>
                    <a:pt x="3718560" y="0"/>
                    <a:pt x="3744849" y="26162"/>
                    <a:pt x="3744849" y="58547"/>
                  </a:cubicBezTo>
                  <a:lnTo>
                    <a:pt x="3744849" y="1513713"/>
                  </a:lnTo>
                  <a:cubicBezTo>
                    <a:pt x="3744849" y="1545971"/>
                    <a:pt x="3718687" y="1572260"/>
                    <a:pt x="3686302" y="1572260"/>
                  </a:cubicBezTo>
                  <a:lnTo>
                    <a:pt x="58547" y="1572260"/>
                  </a:lnTo>
                  <a:cubicBezTo>
                    <a:pt x="26289" y="1572260"/>
                    <a:pt x="0" y="1546098"/>
                    <a:pt x="0" y="1513713"/>
                  </a:cubicBezTo>
                  <a:close/>
                </a:path>
              </a:pathLst>
            </a:custGeom>
            <a:solidFill>
              <a:srgbClr val="F6F6FE"/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-9525" y="-9525"/>
              <a:ext cx="3763899" cy="1591310"/>
            </a:xfrm>
            <a:custGeom>
              <a:avLst/>
              <a:gdLst/>
              <a:ahLst/>
              <a:cxnLst/>
              <a:rect l="l" t="t" r="r" b="b"/>
              <a:pathLst>
                <a:path w="3763899" h="1591310">
                  <a:moveTo>
                    <a:pt x="0" y="68072"/>
                  </a:moveTo>
                  <a:cubicBezTo>
                    <a:pt x="0" y="30480"/>
                    <a:pt x="30480" y="0"/>
                    <a:pt x="68072" y="0"/>
                  </a:cubicBezTo>
                  <a:lnTo>
                    <a:pt x="3695827" y="0"/>
                  </a:lnTo>
                  <a:lnTo>
                    <a:pt x="3695827" y="9525"/>
                  </a:lnTo>
                  <a:lnTo>
                    <a:pt x="3695827" y="0"/>
                  </a:lnTo>
                  <a:cubicBezTo>
                    <a:pt x="3733419" y="0"/>
                    <a:pt x="3763899" y="30480"/>
                    <a:pt x="3763899" y="68072"/>
                  </a:cubicBezTo>
                  <a:lnTo>
                    <a:pt x="3754374" y="68072"/>
                  </a:lnTo>
                  <a:lnTo>
                    <a:pt x="3763899" y="68072"/>
                  </a:lnTo>
                  <a:lnTo>
                    <a:pt x="3763899" y="1523238"/>
                  </a:lnTo>
                  <a:lnTo>
                    <a:pt x="3754374" y="1523238"/>
                  </a:lnTo>
                  <a:lnTo>
                    <a:pt x="3763899" y="1523238"/>
                  </a:lnTo>
                  <a:cubicBezTo>
                    <a:pt x="3763899" y="1560830"/>
                    <a:pt x="3733419" y="1591310"/>
                    <a:pt x="3695827" y="1591310"/>
                  </a:cubicBezTo>
                  <a:lnTo>
                    <a:pt x="3695827" y="1581785"/>
                  </a:lnTo>
                  <a:lnTo>
                    <a:pt x="3695827" y="1591310"/>
                  </a:lnTo>
                  <a:lnTo>
                    <a:pt x="68072" y="1591310"/>
                  </a:lnTo>
                  <a:lnTo>
                    <a:pt x="68072" y="1581785"/>
                  </a:lnTo>
                  <a:lnTo>
                    <a:pt x="68072" y="1591310"/>
                  </a:lnTo>
                  <a:cubicBezTo>
                    <a:pt x="30480" y="1591310"/>
                    <a:pt x="0" y="1560830"/>
                    <a:pt x="0" y="1523238"/>
                  </a:cubicBezTo>
                  <a:lnTo>
                    <a:pt x="0" y="68072"/>
                  </a:lnTo>
                  <a:lnTo>
                    <a:pt x="9525" y="68072"/>
                  </a:lnTo>
                  <a:lnTo>
                    <a:pt x="0" y="68072"/>
                  </a:lnTo>
                  <a:moveTo>
                    <a:pt x="19050" y="68072"/>
                  </a:moveTo>
                  <a:lnTo>
                    <a:pt x="19050" y="1523238"/>
                  </a:lnTo>
                  <a:lnTo>
                    <a:pt x="9525" y="1523238"/>
                  </a:lnTo>
                  <a:lnTo>
                    <a:pt x="19050" y="1523238"/>
                  </a:lnTo>
                  <a:cubicBezTo>
                    <a:pt x="19050" y="1550289"/>
                    <a:pt x="41021" y="1572260"/>
                    <a:pt x="68072" y="1572260"/>
                  </a:cubicBezTo>
                  <a:lnTo>
                    <a:pt x="3695827" y="1572260"/>
                  </a:lnTo>
                  <a:cubicBezTo>
                    <a:pt x="3722878" y="1572260"/>
                    <a:pt x="3744849" y="1550289"/>
                    <a:pt x="3744849" y="1523238"/>
                  </a:cubicBezTo>
                  <a:lnTo>
                    <a:pt x="3744849" y="68072"/>
                  </a:lnTo>
                  <a:cubicBezTo>
                    <a:pt x="3744849" y="41021"/>
                    <a:pt x="3722878" y="19050"/>
                    <a:pt x="3695827" y="19050"/>
                  </a:cubicBezTo>
                  <a:lnTo>
                    <a:pt x="68072" y="19050"/>
                  </a:lnTo>
                  <a:lnTo>
                    <a:pt x="68072" y="9525"/>
                  </a:lnTo>
                  <a:lnTo>
                    <a:pt x="68072" y="19050"/>
                  </a:lnTo>
                  <a:cubicBezTo>
                    <a:pt x="41021" y="19050"/>
                    <a:pt x="19050" y="41021"/>
                    <a:pt x="19050" y="68072"/>
                  </a:cubicBezTo>
                  <a:close/>
                </a:path>
              </a:pathLst>
            </a:custGeom>
            <a:solidFill>
              <a:srgbClr val="005BFF"/>
            </a:solidFill>
          </p:spPr>
        </p:sp>
      </p:grpSp>
      <p:grpSp>
        <p:nvGrpSpPr>
          <p:cNvPr id="19" name="Group 19"/>
          <p:cNvGrpSpPr>
            <a:grpSpLocks noChangeAspect="1"/>
          </p:cNvGrpSpPr>
          <p:nvPr/>
        </p:nvGrpSpPr>
        <p:grpSpPr>
          <a:xfrm>
            <a:off x="3631406" y="5077269"/>
            <a:ext cx="2807970" cy="1408245"/>
            <a:chOff x="0" y="0"/>
            <a:chExt cx="3743960" cy="156464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43960" cy="1564640"/>
            </a:xfrm>
            <a:custGeom>
              <a:avLst/>
              <a:gdLst/>
              <a:ahLst/>
              <a:cxnLst/>
              <a:rect l="l" t="t" r="r" b="b"/>
              <a:pathLst>
                <a:path w="3743960" h="1564640">
                  <a:moveTo>
                    <a:pt x="0" y="58166"/>
                  </a:moveTo>
                  <a:cubicBezTo>
                    <a:pt x="0" y="26035"/>
                    <a:pt x="26035" y="0"/>
                    <a:pt x="58166" y="0"/>
                  </a:cubicBezTo>
                  <a:lnTo>
                    <a:pt x="3685794" y="0"/>
                  </a:lnTo>
                  <a:cubicBezTo>
                    <a:pt x="3717925" y="0"/>
                    <a:pt x="3743960" y="26035"/>
                    <a:pt x="3743960" y="58166"/>
                  </a:cubicBezTo>
                  <a:lnTo>
                    <a:pt x="3743960" y="1506474"/>
                  </a:lnTo>
                  <a:cubicBezTo>
                    <a:pt x="3743960" y="1538605"/>
                    <a:pt x="3717925" y="1564640"/>
                    <a:pt x="3685794" y="1564640"/>
                  </a:cubicBezTo>
                  <a:lnTo>
                    <a:pt x="58166" y="1564640"/>
                  </a:lnTo>
                  <a:cubicBezTo>
                    <a:pt x="26035" y="1564640"/>
                    <a:pt x="0" y="1538605"/>
                    <a:pt x="0" y="1506474"/>
                  </a:cubicBezTo>
                  <a:close/>
                </a:path>
              </a:pathLst>
            </a:custGeom>
            <a:solidFill>
              <a:srgbClr val="F6F6FE"/>
            </a:solidFill>
          </p:spPr>
        </p:sp>
        <p:sp>
          <p:nvSpPr>
            <p:cNvPr id="21" name="Freeform 21"/>
            <p:cNvSpPr/>
            <p:nvPr/>
          </p:nvSpPr>
          <p:spPr>
            <a:xfrm>
              <a:off x="-9525" y="-9525"/>
              <a:ext cx="3763010" cy="1583690"/>
            </a:xfrm>
            <a:custGeom>
              <a:avLst/>
              <a:gdLst/>
              <a:ahLst/>
              <a:cxnLst/>
              <a:rect l="l" t="t" r="r" b="b"/>
              <a:pathLst>
                <a:path w="3763010" h="1583690">
                  <a:moveTo>
                    <a:pt x="0" y="67691"/>
                  </a:moveTo>
                  <a:cubicBezTo>
                    <a:pt x="0" y="30226"/>
                    <a:pt x="30353" y="0"/>
                    <a:pt x="67691" y="0"/>
                  </a:cubicBezTo>
                  <a:lnTo>
                    <a:pt x="3695319" y="0"/>
                  </a:lnTo>
                  <a:lnTo>
                    <a:pt x="3695319" y="9525"/>
                  </a:lnTo>
                  <a:lnTo>
                    <a:pt x="3695319" y="0"/>
                  </a:lnTo>
                  <a:cubicBezTo>
                    <a:pt x="3732784" y="0"/>
                    <a:pt x="3763010" y="30353"/>
                    <a:pt x="3763010" y="67691"/>
                  </a:cubicBezTo>
                  <a:lnTo>
                    <a:pt x="3753485" y="67691"/>
                  </a:lnTo>
                  <a:lnTo>
                    <a:pt x="3763010" y="67691"/>
                  </a:lnTo>
                  <a:lnTo>
                    <a:pt x="3763010" y="1515999"/>
                  </a:lnTo>
                  <a:lnTo>
                    <a:pt x="3753485" y="1515999"/>
                  </a:lnTo>
                  <a:lnTo>
                    <a:pt x="3763010" y="1515999"/>
                  </a:lnTo>
                  <a:cubicBezTo>
                    <a:pt x="3763010" y="1553464"/>
                    <a:pt x="3732657" y="1583690"/>
                    <a:pt x="3695319" y="1583690"/>
                  </a:cubicBezTo>
                  <a:lnTo>
                    <a:pt x="3695319" y="1574165"/>
                  </a:lnTo>
                  <a:lnTo>
                    <a:pt x="3695319" y="1583690"/>
                  </a:lnTo>
                  <a:lnTo>
                    <a:pt x="67691" y="1583690"/>
                  </a:lnTo>
                  <a:lnTo>
                    <a:pt x="67691" y="1574165"/>
                  </a:lnTo>
                  <a:lnTo>
                    <a:pt x="67691" y="1583690"/>
                  </a:lnTo>
                  <a:cubicBezTo>
                    <a:pt x="30226" y="1583690"/>
                    <a:pt x="0" y="1553337"/>
                    <a:pt x="0" y="1515999"/>
                  </a:cubicBezTo>
                  <a:lnTo>
                    <a:pt x="0" y="67691"/>
                  </a:lnTo>
                  <a:lnTo>
                    <a:pt x="9525" y="67691"/>
                  </a:lnTo>
                  <a:lnTo>
                    <a:pt x="0" y="67691"/>
                  </a:lnTo>
                  <a:moveTo>
                    <a:pt x="19050" y="67691"/>
                  </a:moveTo>
                  <a:lnTo>
                    <a:pt x="19050" y="1515999"/>
                  </a:lnTo>
                  <a:lnTo>
                    <a:pt x="9525" y="1515999"/>
                  </a:lnTo>
                  <a:lnTo>
                    <a:pt x="19050" y="1515999"/>
                  </a:lnTo>
                  <a:cubicBezTo>
                    <a:pt x="19050" y="1542923"/>
                    <a:pt x="40894" y="1564640"/>
                    <a:pt x="67691" y="1564640"/>
                  </a:cubicBezTo>
                  <a:lnTo>
                    <a:pt x="3695319" y="1564640"/>
                  </a:lnTo>
                  <a:cubicBezTo>
                    <a:pt x="3722243" y="1564640"/>
                    <a:pt x="3743960" y="1542796"/>
                    <a:pt x="3743960" y="1515999"/>
                  </a:cubicBezTo>
                  <a:lnTo>
                    <a:pt x="3743960" y="67691"/>
                  </a:lnTo>
                  <a:cubicBezTo>
                    <a:pt x="3743960" y="40767"/>
                    <a:pt x="3722116" y="19050"/>
                    <a:pt x="3695319" y="19050"/>
                  </a:cubicBezTo>
                  <a:lnTo>
                    <a:pt x="67691" y="19050"/>
                  </a:lnTo>
                  <a:lnTo>
                    <a:pt x="67691" y="9525"/>
                  </a:lnTo>
                  <a:lnTo>
                    <a:pt x="67691" y="19050"/>
                  </a:lnTo>
                  <a:cubicBezTo>
                    <a:pt x="40894" y="19050"/>
                    <a:pt x="19050" y="40894"/>
                    <a:pt x="19050" y="67691"/>
                  </a:cubicBezTo>
                  <a:close/>
                </a:path>
              </a:pathLst>
            </a:custGeom>
            <a:solidFill>
              <a:srgbClr val="005BFF"/>
            </a:solidFill>
          </p:spPr>
        </p:sp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466090" y="2607801"/>
            <a:ext cx="352846" cy="416450"/>
          </a:xfrm>
          <a:prstGeom prst="rect">
            <a:avLst/>
          </a:prstGeom>
        </p:spPr>
      </p:pic>
      <p:sp>
        <p:nvSpPr>
          <p:cNvPr id="29" name="TextBox 29"/>
          <p:cNvSpPr txBox="1"/>
          <p:nvPr/>
        </p:nvSpPr>
        <p:spPr>
          <a:xfrm>
            <a:off x="948055" y="2631440"/>
            <a:ext cx="5493385" cy="202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12"/>
              </a:lnSpc>
            </a:pPr>
            <a:r>
              <a:rPr lang="en-US" sz="1399">
                <a:solidFill>
                  <a:srgbClr val="4082F9"/>
                </a:solidFill>
                <a:latin typeface="Merriweather Bold"/>
              </a:rPr>
              <a:t>Confira o que você irá aprender em cada aula no  curso.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647840" y="5199417"/>
            <a:ext cx="2390813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88"/>
              </a:lnSpc>
            </a:pPr>
            <a:r>
              <a:rPr lang="en-US" sz="1100" dirty="0">
                <a:solidFill>
                  <a:srgbClr val="1B6CFD"/>
                </a:solidFill>
                <a:latin typeface="Merriweather Bold"/>
              </a:rPr>
              <a:t>Aula </a:t>
            </a:r>
            <a:r>
              <a:rPr lang="en-US" sz="1100" dirty="0" smtClean="0">
                <a:solidFill>
                  <a:srgbClr val="1B6CFD"/>
                </a:solidFill>
                <a:latin typeface="Merriweather Bold"/>
              </a:rPr>
              <a:t>03 – </a:t>
            </a:r>
            <a:r>
              <a:rPr lang="pt-BR" sz="1100" dirty="0" smtClean="0">
                <a:solidFill>
                  <a:srgbClr val="1B6CFD"/>
                </a:solidFill>
                <a:latin typeface="Merriweather Bold"/>
              </a:rPr>
              <a:t>Cotas </a:t>
            </a:r>
            <a:r>
              <a:rPr lang="pt-BR" sz="1100" dirty="0">
                <a:solidFill>
                  <a:srgbClr val="1B6CFD"/>
                </a:solidFill>
                <a:latin typeface="Merriweather Bold"/>
              </a:rPr>
              <a:t>para </a:t>
            </a:r>
            <a:r>
              <a:rPr lang="pt-BR" sz="1100" dirty="0" err="1">
                <a:solidFill>
                  <a:srgbClr val="1B6CFD"/>
                </a:solidFill>
                <a:latin typeface="Merriweather Bold"/>
              </a:rPr>
              <a:t>PCDs</a:t>
            </a:r>
            <a:r>
              <a:rPr lang="pt-BR" sz="1100" dirty="0">
                <a:solidFill>
                  <a:srgbClr val="1B6CFD"/>
                </a:solidFill>
                <a:latin typeface="Merriweather Bold"/>
              </a:rPr>
              <a:t> (Pessoas com Deficiência) nas empresas</a:t>
            </a:r>
            <a:endParaRPr lang="en-US" sz="1100" dirty="0">
              <a:solidFill>
                <a:srgbClr val="1B6CFD"/>
              </a:solidFill>
              <a:latin typeface="Merriweather Bold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3859670" y="5199417"/>
            <a:ext cx="2390813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88"/>
              </a:lnSpc>
            </a:pPr>
            <a:r>
              <a:rPr lang="en-US" sz="1100" dirty="0">
                <a:solidFill>
                  <a:srgbClr val="1B6CFD"/>
                </a:solidFill>
                <a:latin typeface="Merriweather Bold"/>
              </a:rPr>
              <a:t>Aula </a:t>
            </a:r>
            <a:r>
              <a:rPr lang="en-US" sz="1100" dirty="0" smtClean="0">
                <a:solidFill>
                  <a:srgbClr val="1B6CFD"/>
                </a:solidFill>
                <a:latin typeface="Merriweather Bold"/>
              </a:rPr>
              <a:t>04 – </a:t>
            </a:r>
            <a:r>
              <a:rPr lang="en-US" sz="1100" dirty="0" err="1" smtClean="0">
                <a:solidFill>
                  <a:srgbClr val="1B6CFD"/>
                </a:solidFill>
                <a:latin typeface="Merriweather Bold"/>
              </a:rPr>
              <a:t>Diversidade</a:t>
            </a:r>
            <a:r>
              <a:rPr lang="en-US" sz="1100" dirty="0" smtClean="0">
                <a:solidFill>
                  <a:srgbClr val="1B6CFD"/>
                </a:solidFill>
                <a:latin typeface="Merriweather Bold"/>
              </a:rPr>
              <a:t> </a:t>
            </a:r>
            <a:r>
              <a:rPr lang="en-US" sz="1100" dirty="0">
                <a:solidFill>
                  <a:srgbClr val="1B6CFD"/>
                </a:solidFill>
                <a:latin typeface="Merriweather Bold"/>
              </a:rPr>
              <a:t>LGBTQIA+</a:t>
            </a:r>
            <a:endParaRPr lang="en-US" sz="1100" dirty="0">
              <a:solidFill>
                <a:srgbClr val="1B6CFD"/>
              </a:solidFill>
              <a:latin typeface="Merriweather Bold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650221" y="3329622"/>
            <a:ext cx="2390813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188"/>
              </a:lnSpc>
            </a:pPr>
            <a:r>
              <a:rPr lang="en-US" sz="1100" dirty="0">
                <a:solidFill>
                  <a:srgbClr val="1B6CFD"/>
                </a:solidFill>
                <a:latin typeface="Merriweather Bold"/>
              </a:rPr>
              <a:t>Aula </a:t>
            </a:r>
            <a:r>
              <a:rPr lang="en-US" sz="1100" dirty="0" smtClean="0">
                <a:solidFill>
                  <a:srgbClr val="1B6CFD"/>
                </a:solidFill>
                <a:latin typeface="Merriweather Bold"/>
              </a:rPr>
              <a:t>01 – </a:t>
            </a:r>
            <a:r>
              <a:rPr lang="pt-BR" sz="1100" dirty="0" smtClean="0">
                <a:solidFill>
                  <a:srgbClr val="1B6CFD"/>
                </a:solidFill>
                <a:latin typeface="Merriweather Bold"/>
              </a:rPr>
              <a:t>Conceito </a:t>
            </a:r>
            <a:r>
              <a:rPr lang="pt-BR" sz="1100" dirty="0">
                <a:solidFill>
                  <a:srgbClr val="1B6CFD"/>
                </a:solidFill>
                <a:latin typeface="Merriweather Bold"/>
              </a:rPr>
              <a:t>de Diversidade, Equidade e </a:t>
            </a:r>
            <a:r>
              <a:rPr lang="pt-BR" sz="1100" dirty="0" smtClean="0">
                <a:solidFill>
                  <a:srgbClr val="1B6CFD"/>
                </a:solidFill>
                <a:latin typeface="Merriweather Bold"/>
              </a:rPr>
              <a:t>Inclusão</a:t>
            </a:r>
            <a:r>
              <a:rPr lang="en-US" sz="1100" dirty="0" smtClean="0">
                <a:solidFill>
                  <a:srgbClr val="1B6CFD"/>
                </a:solidFill>
                <a:latin typeface="Merriweather Bold"/>
              </a:rPr>
              <a:t> </a:t>
            </a:r>
            <a:endParaRPr lang="en-US" sz="1100" dirty="0">
              <a:solidFill>
                <a:srgbClr val="1B6CFD"/>
              </a:solidFill>
              <a:latin typeface="Merriweather Bold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3871259" y="3329622"/>
            <a:ext cx="2443181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188"/>
              </a:lnSpc>
            </a:pPr>
            <a:r>
              <a:rPr lang="en-US" sz="1100" dirty="0">
                <a:solidFill>
                  <a:srgbClr val="1B6CFD"/>
                </a:solidFill>
                <a:latin typeface="Merriweather Bold"/>
              </a:rPr>
              <a:t>Aula </a:t>
            </a:r>
            <a:r>
              <a:rPr lang="en-US" sz="1100" dirty="0" smtClean="0">
                <a:solidFill>
                  <a:srgbClr val="1B6CFD"/>
                </a:solidFill>
                <a:latin typeface="Merriweather Bold"/>
              </a:rPr>
              <a:t>02 – </a:t>
            </a:r>
            <a:r>
              <a:rPr lang="pt-BR" sz="1100" dirty="0" smtClean="0">
                <a:solidFill>
                  <a:srgbClr val="1B6CFD"/>
                </a:solidFill>
                <a:latin typeface="Merriweather Bold"/>
              </a:rPr>
              <a:t>Diversidade </a:t>
            </a:r>
            <a:r>
              <a:rPr lang="pt-BR" sz="1100" dirty="0">
                <a:solidFill>
                  <a:srgbClr val="1B6CFD"/>
                </a:solidFill>
                <a:latin typeface="Merriweather Bold"/>
              </a:rPr>
              <a:t>étnico-racial – histórico, práticas e resultados </a:t>
            </a:r>
            <a:r>
              <a:rPr lang="pt-BR" sz="1100" dirty="0" smtClean="0">
                <a:solidFill>
                  <a:srgbClr val="1B6CFD"/>
                </a:solidFill>
                <a:latin typeface="Merriweather Bold"/>
              </a:rPr>
              <a:t>esperados</a:t>
            </a:r>
            <a:endParaRPr lang="en-US" sz="1100" dirty="0">
              <a:solidFill>
                <a:srgbClr val="1B6CFD"/>
              </a:solidFill>
              <a:latin typeface="Merriweather Bold"/>
            </a:endParaRPr>
          </a:p>
        </p:txBody>
      </p:sp>
      <p:grpSp>
        <p:nvGrpSpPr>
          <p:cNvPr id="52" name="Group 52"/>
          <p:cNvGrpSpPr/>
          <p:nvPr/>
        </p:nvGrpSpPr>
        <p:grpSpPr>
          <a:xfrm>
            <a:off x="657540" y="3664204"/>
            <a:ext cx="5628466" cy="969496"/>
            <a:chOff x="0" y="-19049"/>
            <a:chExt cx="7504621" cy="1292660"/>
          </a:xfrm>
        </p:grpSpPr>
        <p:sp>
          <p:nvSpPr>
            <p:cNvPr id="53" name="TextBox 53"/>
            <p:cNvSpPr txBox="1"/>
            <p:nvPr/>
          </p:nvSpPr>
          <p:spPr>
            <a:xfrm>
              <a:off x="0" y="-19049"/>
              <a:ext cx="3288880" cy="129266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/>
              <a:r>
                <a:rPr lang="pt-BR" sz="900" dirty="0">
                  <a:solidFill>
                    <a:srgbClr val="000000"/>
                  </a:solidFill>
                  <a:latin typeface="Merriweather"/>
                </a:rPr>
                <a:t>Jornada da </a:t>
              </a:r>
              <a:r>
                <a:rPr lang="pt-BR" sz="900" dirty="0" smtClean="0">
                  <a:solidFill>
                    <a:srgbClr val="000000"/>
                  </a:solidFill>
                  <a:latin typeface="Merriweather"/>
                </a:rPr>
                <a:t>Diversidade;</a:t>
              </a:r>
              <a:endParaRPr lang="pt-BR" sz="900" dirty="0">
                <a:solidFill>
                  <a:srgbClr val="000000"/>
                </a:solidFill>
                <a:latin typeface="Merriweather"/>
              </a:endParaRPr>
            </a:p>
            <a:p>
              <a:pPr algn="just"/>
              <a:r>
                <a:rPr lang="pt-BR" sz="900" dirty="0">
                  <a:solidFill>
                    <a:srgbClr val="000000"/>
                  </a:solidFill>
                  <a:latin typeface="Merriweather"/>
                </a:rPr>
                <a:t>ESG e Indicadores </a:t>
              </a:r>
              <a:r>
                <a:rPr lang="pt-BR" sz="900" dirty="0" smtClean="0">
                  <a:solidFill>
                    <a:srgbClr val="000000"/>
                  </a:solidFill>
                  <a:latin typeface="Merriweather"/>
                </a:rPr>
                <a:t>importantes;</a:t>
              </a:r>
              <a:endParaRPr lang="pt-BR" sz="900" dirty="0">
                <a:solidFill>
                  <a:srgbClr val="000000"/>
                </a:solidFill>
                <a:latin typeface="Merriweather"/>
              </a:endParaRPr>
            </a:p>
            <a:p>
              <a:pPr algn="just"/>
              <a:r>
                <a:rPr lang="pt-BR" sz="900" dirty="0">
                  <a:solidFill>
                    <a:srgbClr val="000000"/>
                  </a:solidFill>
                  <a:latin typeface="Merriweather"/>
                </a:rPr>
                <a:t>Grupos que representam a </a:t>
              </a:r>
              <a:r>
                <a:rPr lang="pt-BR" sz="900" dirty="0" smtClean="0">
                  <a:solidFill>
                    <a:srgbClr val="000000"/>
                  </a:solidFill>
                  <a:latin typeface="Merriweather"/>
                </a:rPr>
                <a:t>diversidade;</a:t>
              </a:r>
              <a:endParaRPr lang="pt-BR" sz="900" dirty="0">
                <a:solidFill>
                  <a:srgbClr val="000000"/>
                </a:solidFill>
                <a:latin typeface="Merriweather"/>
              </a:endParaRPr>
            </a:p>
            <a:p>
              <a:pPr algn="just"/>
              <a:r>
                <a:rPr lang="pt-BR" sz="900" dirty="0">
                  <a:solidFill>
                    <a:srgbClr val="000000"/>
                  </a:solidFill>
                  <a:latin typeface="Merriweather"/>
                </a:rPr>
                <a:t>Diversidade de gênero – histórico, </a:t>
              </a:r>
              <a:r>
                <a:rPr lang="pt-BR" sz="900" dirty="0" smtClean="0">
                  <a:solidFill>
                    <a:srgbClr val="000000"/>
                  </a:solidFill>
                  <a:latin typeface="Merriweather"/>
                </a:rPr>
                <a:t>práticas; </a:t>
              </a:r>
              <a:r>
                <a:rPr lang="pt-BR" sz="900" dirty="0">
                  <a:solidFill>
                    <a:srgbClr val="000000"/>
                  </a:solidFill>
                  <a:latin typeface="Merriweather"/>
                </a:rPr>
                <a:t>e resultados </a:t>
              </a:r>
              <a:r>
                <a:rPr lang="pt-BR" sz="900" dirty="0" smtClean="0">
                  <a:solidFill>
                    <a:srgbClr val="000000"/>
                  </a:solidFill>
                  <a:latin typeface="Merriweather"/>
                </a:rPr>
                <a:t>esperados;</a:t>
              </a:r>
              <a:endParaRPr lang="pt-BR" sz="900" dirty="0">
                <a:solidFill>
                  <a:srgbClr val="000000"/>
                </a:solidFill>
                <a:latin typeface="Merriweather"/>
              </a:endParaRPr>
            </a:p>
            <a:p>
              <a:pPr algn="just"/>
              <a:r>
                <a:rPr lang="pt-BR" sz="900" dirty="0">
                  <a:solidFill>
                    <a:srgbClr val="000000"/>
                  </a:solidFill>
                  <a:latin typeface="Merriweather"/>
                </a:rPr>
                <a:t>Contexto do machismo no </a:t>
              </a:r>
              <a:r>
                <a:rPr lang="pt-BR" sz="900" dirty="0" smtClean="0">
                  <a:solidFill>
                    <a:srgbClr val="000000"/>
                  </a:solidFill>
                  <a:latin typeface="Merriweather"/>
                </a:rPr>
                <a:t>Brasil;</a:t>
              </a:r>
              <a:endParaRPr lang="pt-BR" sz="900" dirty="0">
                <a:solidFill>
                  <a:srgbClr val="000000"/>
                </a:solidFill>
                <a:latin typeface="Merriweather"/>
              </a:endParaRPr>
            </a:p>
            <a:p>
              <a:pPr algn="just"/>
              <a:r>
                <a:rPr lang="pt-BR" sz="900" dirty="0">
                  <a:solidFill>
                    <a:srgbClr val="000000"/>
                  </a:solidFill>
                  <a:latin typeface="Merriweather"/>
                </a:rPr>
                <a:t>Práticas </a:t>
              </a:r>
              <a:r>
                <a:rPr lang="pt-BR" sz="900" dirty="0" err="1" smtClean="0">
                  <a:solidFill>
                    <a:srgbClr val="000000"/>
                  </a:solidFill>
                  <a:latin typeface="Merriweather"/>
                </a:rPr>
                <a:t>antimachismo</a:t>
              </a:r>
              <a:r>
                <a:rPr lang="pt-BR" sz="900" dirty="0" smtClean="0">
                  <a:solidFill>
                    <a:srgbClr val="000000"/>
                  </a:solidFill>
                  <a:latin typeface="Merriweather"/>
                </a:rPr>
                <a:t>.</a:t>
              </a:r>
              <a:endParaRPr lang="en-US" sz="900" dirty="0">
                <a:solidFill>
                  <a:srgbClr val="000000"/>
                </a:solidFill>
                <a:latin typeface="Merriweather"/>
              </a:endParaRPr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4316870" y="206564"/>
              <a:ext cx="3187751" cy="369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/>
              <a:r>
                <a:rPr lang="pt-BR" sz="900" dirty="0">
                  <a:solidFill>
                    <a:srgbClr val="000000"/>
                  </a:solidFill>
                  <a:latin typeface="Merriweather"/>
                </a:rPr>
                <a:t>Contexto do racismo no </a:t>
              </a:r>
              <a:r>
                <a:rPr lang="pt-BR" sz="900" dirty="0" smtClean="0">
                  <a:solidFill>
                    <a:srgbClr val="000000"/>
                  </a:solidFill>
                  <a:latin typeface="Merriweather"/>
                </a:rPr>
                <a:t>Brasil;</a:t>
              </a:r>
              <a:endParaRPr lang="pt-BR" sz="900" dirty="0">
                <a:solidFill>
                  <a:srgbClr val="000000"/>
                </a:solidFill>
                <a:latin typeface="Merriweather"/>
              </a:endParaRPr>
            </a:p>
            <a:p>
              <a:pPr algn="just"/>
              <a:r>
                <a:rPr lang="pt-BR" sz="900" dirty="0">
                  <a:solidFill>
                    <a:srgbClr val="000000"/>
                  </a:solidFill>
                  <a:latin typeface="Merriweather"/>
                </a:rPr>
                <a:t>Práticas </a:t>
              </a:r>
              <a:r>
                <a:rPr lang="pt-BR" sz="900" dirty="0" smtClean="0">
                  <a:solidFill>
                    <a:srgbClr val="000000"/>
                  </a:solidFill>
                  <a:latin typeface="Merriweather"/>
                </a:rPr>
                <a:t>antirracistas.</a:t>
              </a:r>
              <a:endParaRPr lang="pt-BR" sz="900" dirty="0">
                <a:solidFill>
                  <a:srgbClr val="000000"/>
                </a:solidFill>
                <a:latin typeface="Merriweather"/>
              </a:endParaRPr>
            </a:p>
          </p:txBody>
        </p:sp>
      </p:grpSp>
      <p:grpSp>
        <p:nvGrpSpPr>
          <p:cNvPr id="55" name="Group 55"/>
          <p:cNvGrpSpPr/>
          <p:nvPr/>
        </p:nvGrpSpPr>
        <p:grpSpPr>
          <a:xfrm>
            <a:off x="650221" y="5414310"/>
            <a:ext cx="5664219" cy="862816"/>
            <a:chOff x="0" y="-430805"/>
            <a:chExt cx="7552292" cy="1150419"/>
          </a:xfrm>
        </p:grpSpPr>
        <p:sp>
          <p:nvSpPr>
            <p:cNvPr id="56" name="TextBox 56"/>
            <p:cNvSpPr txBox="1"/>
            <p:nvPr/>
          </p:nvSpPr>
          <p:spPr>
            <a:xfrm>
              <a:off x="0" y="-19049"/>
              <a:ext cx="3187751" cy="7386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/>
              <a:r>
                <a:rPr lang="pt-BR" sz="900" dirty="0">
                  <a:solidFill>
                    <a:srgbClr val="000000"/>
                  </a:solidFill>
                  <a:latin typeface="Merriweather"/>
                </a:rPr>
                <a:t>A importância da legislação para a inclusão – práticas e resultados </a:t>
              </a:r>
              <a:r>
                <a:rPr lang="pt-BR" sz="900" dirty="0" smtClean="0">
                  <a:solidFill>
                    <a:srgbClr val="000000"/>
                  </a:solidFill>
                  <a:latin typeface="Merriweather"/>
                </a:rPr>
                <a:t>esperados;</a:t>
              </a:r>
              <a:endParaRPr lang="pt-BR" sz="900" dirty="0">
                <a:solidFill>
                  <a:srgbClr val="000000"/>
                </a:solidFill>
                <a:latin typeface="Merriweather"/>
              </a:endParaRPr>
            </a:p>
            <a:p>
              <a:pPr algn="just"/>
              <a:r>
                <a:rPr lang="pt-BR" sz="900" dirty="0">
                  <a:solidFill>
                    <a:srgbClr val="000000"/>
                  </a:solidFill>
                  <a:latin typeface="Merriweather"/>
                </a:rPr>
                <a:t>Contexto do </a:t>
              </a:r>
              <a:r>
                <a:rPr lang="pt-BR" sz="900" dirty="0" err="1">
                  <a:solidFill>
                    <a:srgbClr val="000000"/>
                  </a:solidFill>
                  <a:latin typeface="Merriweather"/>
                </a:rPr>
                <a:t>capacitismo</a:t>
              </a:r>
              <a:r>
                <a:rPr lang="pt-BR" sz="900" dirty="0">
                  <a:solidFill>
                    <a:srgbClr val="000000"/>
                  </a:solidFill>
                  <a:latin typeface="Merriweather"/>
                </a:rPr>
                <a:t> no </a:t>
              </a:r>
              <a:r>
                <a:rPr lang="pt-BR" sz="900" dirty="0" smtClean="0">
                  <a:solidFill>
                    <a:srgbClr val="000000"/>
                  </a:solidFill>
                  <a:latin typeface="Merriweather"/>
                </a:rPr>
                <a:t>Brasil;</a:t>
              </a:r>
              <a:endParaRPr lang="pt-BR" sz="900" dirty="0">
                <a:solidFill>
                  <a:srgbClr val="000000"/>
                </a:solidFill>
                <a:latin typeface="Merriweather"/>
              </a:endParaRPr>
            </a:p>
            <a:p>
              <a:pPr algn="just"/>
              <a:r>
                <a:rPr lang="pt-BR" sz="900" dirty="0">
                  <a:solidFill>
                    <a:srgbClr val="000000"/>
                  </a:solidFill>
                  <a:latin typeface="Merriweather"/>
                </a:rPr>
                <a:t>Práticas </a:t>
              </a:r>
              <a:r>
                <a:rPr lang="pt-BR" sz="900" dirty="0" err="1" smtClean="0">
                  <a:solidFill>
                    <a:srgbClr val="000000"/>
                  </a:solidFill>
                  <a:latin typeface="Merriweather"/>
                </a:rPr>
                <a:t>anticapacitismo</a:t>
              </a:r>
              <a:r>
                <a:rPr lang="pt-BR" sz="900" dirty="0" smtClean="0">
                  <a:solidFill>
                    <a:srgbClr val="000000"/>
                  </a:solidFill>
                  <a:latin typeface="Merriweather"/>
                </a:rPr>
                <a:t>.</a:t>
              </a:r>
              <a:endParaRPr lang="pt-BR" sz="900" dirty="0">
                <a:solidFill>
                  <a:srgbClr val="000000"/>
                </a:solidFill>
                <a:latin typeface="Merriweather"/>
              </a:endParaRPr>
            </a:p>
          </p:txBody>
        </p:sp>
        <p:sp>
          <p:nvSpPr>
            <p:cNvPr id="57" name="TextBox 57"/>
            <p:cNvSpPr txBox="1"/>
            <p:nvPr/>
          </p:nvSpPr>
          <p:spPr>
            <a:xfrm>
              <a:off x="4279264" y="-430805"/>
              <a:ext cx="3273028" cy="92332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/>
              <a:r>
                <a:rPr lang="pt-BR" sz="900" dirty="0" smtClean="0">
                  <a:solidFill>
                    <a:srgbClr val="000000"/>
                  </a:solidFill>
                  <a:latin typeface="Merriweather"/>
                </a:rPr>
                <a:t>Histórico</a:t>
              </a:r>
              <a:r>
                <a:rPr lang="pt-BR" sz="900" dirty="0">
                  <a:solidFill>
                    <a:srgbClr val="000000"/>
                  </a:solidFill>
                  <a:latin typeface="Merriweather"/>
                </a:rPr>
                <a:t>, </a:t>
              </a:r>
              <a:r>
                <a:rPr lang="pt-BR" sz="900" dirty="0" err="1">
                  <a:solidFill>
                    <a:srgbClr val="000000"/>
                  </a:solidFill>
                  <a:latin typeface="Merriweather"/>
                </a:rPr>
                <a:t>pink</a:t>
              </a:r>
              <a:r>
                <a:rPr lang="pt-BR" sz="900" dirty="0">
                  <a:solidFill>
                    <a:srgbClr val="000000"/>
                  </a:solidFill>
                  <a:latin typeface="Merriweather"/>
                </a:rPr>
                <a:t> Money, práticas e resultados </a:t>
              </a:r>
              <a:r>
                <a:rPr lang="pt-BR" sz="900" dirty="0" smtClean="0">
                  <a:solidFill>
                    <a:srgbClr val="000000"/>
                  </a:solidFill>
                  <a:latin typeface="Merriweather"/>
                </a:rPr>
                <a:t>esperados;</a:t>
              </a:r>
              <a:endParaRPr lang="pt-BR" sz="900" dirty="0">
                <a:solidFill>
                  <a:srgbClr val="000000"/>
                </a:solidFill>
                <a:latin typeface="Merriweather"/>
              </a:endParaRPr>
            </a:p>
            <a:p>
              <a:pPr algn="just"/>
              <a:r>
                <a:rPr lang="pt-BR" sz="900" dirty="0">
                  <a:solidFill>
                    <a:srgbClr val="000000"/>
                  </a:solidFill>
                  <a:latin typeface="Merriweather"/>
                </a:rPr>
                <a:t>Contexto da homofobia no </a:t>
              </a:r>
              <a:r>
                <a:rPr lang="pt-BR" sz="900" dirty="0" smtClean="0">
                  <a:solidFill>
                    <a:srgbClr val="000000"/>
                  </a:solidFill>
                  <a:latin typeface="Merriweather"/>
                </a:rPr>
                <a:t>Brasil;</a:t>
              </a:r>
              <a:endParaRPr lang="pt-BR" sz="900" dirty="0">
                <a:solidFill>
                  <a:srgbClr val="000000"/>
                </a:solidFill>
                <a:latin typeface="Merriweather"/>
              </a:endParaRPr>
            </a:p>
            <a:p>
              <a:pPr algn="just"/>
              <a:r>
                <a:rPr lang="pt-BR" sz="900" dirty="0">
                  <a:solidFill>
                    <a:srgbClr val="000000"/>
                  </a:solidFill>
                  <a:latin typeface="Merriweather"/>
                </a:rPr>
                <a:t>Práticas de combate à discriminação </a:t>
              </a:r>
              <a:r>
                <a:rPr lang="pt-BR" sz="900" dirty="0" smtClean="0">
                  <a:solidFill>
                    <a:srgbClr val="000000"/>
                  </a:solidFill>
                  <a:latin typeface="Merriweather"/>
                </a:rPr>
                <a:t>sexual.</a:t>
              </a:r>
              <a:endParaRPr lang="en-US" sz="900" dirty="0">
                <a:solidFill>
                  <a:srgbClr val="000000"/>
                </a:solidFill>
                <a:latin typeface="Merriweather"/>
              </a:endParaRPr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6172200" y="9517380"/>
            <a:ext cx="387350" cy="629031"/>
            <a:chOff x="0" y="0"/>
            <a:chExt cx="516467" cy="838708"/>
          </a:xfrm>
        </p:grpSpPr>
        <p:grpSp>
          <p:nvGrpSpPr>
            <p:cNvPr id="65" name="Group 65"/>
            <p:cNvGrpSpPr/>
            <p:nvPr/>
          </p:nvGrpSpPr>
          <p:grpSpPr>
            <a:xfrm>
              <a:off x="0" y="0"/>
              <a:ext cx="516467" cy="838708"/>
              <a:chOff x="0" y="0"/>
              <a:chExt cx="1178551" cy="1913890"/>
            </a:xfrm>
          </p:grpSpPr>
          <p:sp>
            <p:nvSpPr>
              <p:cNvPr id="66" name="Freeform 66"/>
              <p:cNvSpPr/>
              <p:nvPr/>
            </p:nvSpPr>
            <p:spPr>
              <a:xfrm>
                <a:off x="0" y="0"/>
                <a:ext cx="1178551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178551" h="1913890">
                    <a:moveTo>
                      <a:pt x="0" y="0"/>
                    </a:moveTo>
                    <a:lnTo>
                      <a:pt x="1178551" y="0"/>
                    </a:lnTo>
                    <a:lnTo>
                      <a:pt x="1178551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6CFD"/>
              </a:solidFill>
            </p:spPr>
          </p:sp>
        </p:grpSp>
        <p:sp>
          <p:nvSpPr>
            <p:cNvPr id="67" name="TextBox 67"/>
            <p:cNvSpPr txBox="1"/>
            <p:nvPr/>
          </p:nvSpPr>
          <p:spPr>
            <a:xfrm>
              <a:off x="0" y="97790"/>
              <a:ext cx="516467" cy="2984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</a:pPr>
              <a:r>
                <a:rPr lang="en-US" sz="1400">
                  <a:solidFill>
                    <a:srgbClr val="F6F6FE"/>
                  </a:solidFill>
                  <a:latin typeface="Poppins Bold"/>
                </a:rPr>
                <a:t>4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3"/>
          <p:cNvGrpSpPr>
            <a:grpSpLocks noChangeAspect="1"/>
          </p:cNvGrpSpPr>
          <p:nvPr/>
        </p:nvGrpSpPr>
        <p:grpSpPr>
          <a:xfrm>
            <a:off x="0" y="-185420"/>
            <a:ext cx="6858000" cy="2623820"/>
            <a:chOff x="0" y="0"/>
            <a:chExt cx="9144000" cy="3498427"/>
          </a:xfrm>
        </p:grpSpPr>
        <p:sp>
          <p:nvSpPr>
            <p:cNvPr id="78" name="Freeform 4"/>
            <p:cNvSpPr/>
            <p:nvPr/>
          </p:nvSpPr>
          <p:spPr>
            <a:xfrm>
              <a:off x="0" y="0"/>
              <a:ext cx="9144000" cy="3498469"/>
            </a:xfrm>
            <a:custGeom>
              <a:avLst/>
              <a:gdLst/>
              <a:ahLst/>
              <a:cxnLst/>
              <a:rect l="l" t="t" r="r" b="b"/>
              <a:pathLst>
                <a:path w="9144000" h="3498469">
                  <a:moveTo>
                    <a:pt x="0" y="0"/>
                  </a:moveTo>
                  <a:lnTo>
                    <a:pt x="9144000" y="0"/>
                  </a:lnTo>
                  <a:lnTo>
                    <a:pt x="9144000" y="3498469"/>
                  </a:lnTo>
                  <a:lnTo>
                    <a:pt x="0" y="3498469"/>
                  </a:lnTo>
                  <a:close/>
                </a:path>
              </a:pathLst>
            </a:custGeom>
            <a:solidFill>
              <a:srgbClr val="4082F9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5908675" y="9451340"/>
            <a:ext cx="387350" cy="671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399">
                <a:solidFill>
                  <a:srgbClr val="F6F6FE"/>
                </a:solidFill>
                <a:latin typeface="Poppins"/>
              </a:rPr>
              <a:t>6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57530" y="3042437"/>
            <a:ext cx="5735320" cy="1615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39"/>
              </a:lnSpc>
            </a:pPr>
            <a:r>
              <a:rPr lang="pt-BR" sz="1200" dirty="0" smtClean="0">
                <a:solidFill>
                  <a:srgbClr val="000000"/>
                </a:solidFill>
                <a:latin typeface="Merriweather"/>
              </a:rPr>
              <a:t>CAMILO, Juliana; FORTIM, </a:t>
            </a:r>
            <a:r>
              <a:rPr lang="pt-BR" sz="1200" dirty="0" err="1" smtClean="0">
                <a:solidFill>
                  <a:srgbClr val="000000"/>
                </a:solidFill>
                <a:latin typeface="Merriweather"/>
              </a:rPr>
              <a:t>Ivelise</a:t>
            </a:r>
            <a:r>
              <a:rPr lang="pt-BR" sz="1200" dirty="0" smtClean="0">
                <a:solidFill>
                  <a:srgbClr val="000000"/>
                </a:solidFill>
                <a:latin typeface="Merriweather"/>
              </a:rPr>
              <a:t>; AGUERRE, Pedro. </a:t>
            </a:r>
            <a:r>
              <a:rPr lang="pt-BR" sz="1200" b="1" dirty="0" smtClean="0">
                <a:solidFill>
                  <a:srgbClr val="000000"/>
                </a:solidFill>
                <a:latin typeface="Merriweather"/>
              </a:rPr>
              <a:t>Gestão </a:t>
            </a:r>
            <a:r>
              <a:rPr lang="pt-BR" sz="1200" b="1" dirty="0">
                <a:solidFill>
                  <a:srgbClr val="000000"/>
                </a:solidFill>
                <a:latin typeface="Merriweather"/>
              </a:rPr>
              <a:t>de pessoas: práticas de gestão da diversidade nas </a:t>
            </a:r>
            <a:r>
              <a:rPr lang="pt-BR" sz="1200" b="1" dirty="0" smtClean="0">
                <a:solidFill>
                  <a:srgbClr val="000000"/>
                </a:solidFill>
                <a:latin typeface="Merriweather"/>
              </a:rPr>
              <a:t>organizações.</a:t>
            </a:r>
            <a:r>
              <a:rPr lang="pt-BR" sz="1200" dirty="0" smtClean="0">
                <a:solidFill>
                  <a:srgbClr val="000000"/>
                </a:solidFill>
                <a:latin typeface="Merriweather"/>
              </a:rPr>
              <a:t> Editora Senac, 2019.</a:t>
            </a:r>
          </a:p>
          <a:p>
            <a:pPr algn="just">
              <a:lnSpc>
                <a:spcPts val="1439"/>
              </a:lnSpc>
            </a:pPr>
            <a:endParaRPr lang="pt-BR" sz="1200" dirty="0">
              <a:solidFill>
                <a:srgbClr val="000000"/>
              </a:solidFill>
              <a:latin typeface="Merriweather"/>
            </a:endParaRPr>
          </a:p>
          <a:p>
            <a:pPr algn="just">
              <a:lnSpc>
                <a:spcPts val="1439"/>
              </a:lnSpc>
            </a:pPr>
            <a:r>
              <a:rPr lang="pt-BR" sz="1200" dirty="0">
                <a:solidFill>
                  <a:srgbClr val="000000"/>
                </a:solidFill>
                <a:latin typeface="Merriweather"/>
              </a:rPr>
              <a:t>SANTOS, Patrícia. Diversidade étnico-racial, uma jornada de desafios. In: </a:t>
            </a:r>
            <a:r>
              <a:rPr lang="pt-BR" sz="1200" dirty="0" smtClean="0">
                <a:solidFill>
                  <a:srgbClr val="000000"/>
                </a:solidFill>
                <a:latin typeface="Merriweather"/>
              </a:rPr>
              <a:t>AMATO, Luciano. </a:t>
            </a:r>
            <a:r>
              <a:rPr lang="pt-BR" sz="1200" b="1" dirty="0" smtClean="0">
                <a:solidFill>
                  <a:srgbClr val="000000"/>
                </a:solidFill>
                <a:latin typeface="Merriweather"/>
              </a:rPr>
              <a:t>Diversidade </a:t>
            </a:r>
            <a:r>
              <a:rPr lang="pt-BR" sz="1200" b="1" dirty="0">
                <a:solidFill>
                  <a:srgbClr val="000000"/>
                </a:solidFill>
                <a:latin typeface="Merriweather"/>
              </a:rPr>
              <a:t>e inclusão: e suas </a:t>
            </a:r>
            <a:r>
              <a:rPr lang="pt-BR" sz="1200" b="1" dirty="0" smtClean="0">
                <a:solidFill>
                  <a:srgbClr val="000000"/>
                </a:solidFill>
                <a:latin typeface="Merriweather"/>
              </a:rPr>
              <a:t>dimensões. </a:t>
            </a:r>
            <a:r>
              <a:rPr lang="pt-BR" sz="1200" dirty="0" err="1" smtClean="0">
                <a:solidFill>
                  <a:srgbClr val="000000"/>
                </a:solidFill>
                <a:latin typeface="Merriweather"/>
              </a:rPr>
              <a:t>Literare</a:t>
            </a:r>
            <a:r>
              <a:rPr lang="pt-BR" sz="1200" dirty="0" smtClean="0">
                <a:solidFill>
                  <a:srgbClr val="000000"/>
                </a:solidFill>
                <a:latin typeface="Merriweather"/>
              </a:rPr>
              <a:t> Books, 2022.</a:t>
            </a:r>
          </a:p>
          <a:p>
            <a:pPr algn="just">
              <a:lnSpc>
                <a:spcPts val="1439"/>
              </a:lnSpc>
            </a:pPr>
            <a:endParaRPr lang="pt-BR" sz="1200" dirty="0">
              <a:solidFill>
                <a:srgbClr val="000000"/>
              </a:solidFill>
              <a:latin typeface="Merriweather"/>
            </a:endParaRPr>
          </a:p>
          <a:p>
            <a:pPr algn="just">
              <a:lnSpc>
                <a:spcPts val="1439"/>
              </a:lnSpc>
            </a:pPr>
            <a:r>
              <a:rPr lang="pt-BR" sz="1200" dirty="0" smtClean="0">
                <a:solidFill>
                  <a:srgbClr val="000000"/>
                </a:solidFill>
                <a:latin typeface="Merriweather"/>
              </a:rPr>
              <a:t>PERREGIL, Fernanda </a:t>
            </a:r>
            <a:r>
              <a:rPr lang="pt-BR" sz="1200" dirty="0">
                <a:solidFill>
                  <a:srgbClr val="000000"/>
                </a:solidFill>
                <a:latin typeface="Merriweather"/>
              </a:rPr>
              <a:t>Aparecida </a:t>
            </a:r>
            <a:r>
              <a:rPr lang="pt-BR" sz="1200" dirty="0" smtClean="0">
                <a:solidFill>
                  <a:srgbClr val="000000"/>
                </a:solidFill>
                <a:latin typeface="Merriweather"/>
              </a:rPr>
              <a:t>Gonçalves. </a:t>
            </a:r>
            <a:r>
              <a:rPr lang="pt-BR" sz="1200" b="1" dirty="0" smtClean="0">
                <a:solidFill>
                  <a:srgbClr val="000000"/>
                </a:solidFill>
                <a:latin typeface="Merriweather"/>
              </a:rPr>
              <a:t>As </a:t>
            </a:r>
            <a:r>
              <a:rPr lang="pt-BR" sz="1200" b="1" dirty="0">
                <a:solidFill>
                  <a:srgbClr val="000000"/>
                </a:solidFill>
                <a:latin typeface="Merriweather"/>
              </a:rPr>
              <a:t>Práticas Organizacionais de Diversidade e Inclusão: Cenário da América </a:t>
            </a:r>
            <a:r>
              <a:rPr lang="pt-BR" sz="1200" b="1" dirty="0" smtClean="0">
                <a:solidFill>
                  <a:srgbClr val="000000"/>
                </a:solidFill>
                <a:latin typeface="Merriweather"/>
              </a:rPr>
              <a:t>Latina</a:t>
            </a:r>
            <a:r>
              <a:rPr lang="pt-BR" sz="1200" dirty="0" smtClean="0">
                <a:solidFill>
                  <a:srgbClr val="000000"/>
                </a:solidFill>
                <a:latin typeface="Merriweather"/>
              </a:rPr>
              <a:t>. Editora Arraes, 2021.</a:t>
            </a:r>
            <a:endParaRPr lang="en-US" sz="1200" dirty="0">
              <a:solidFill>
                <a:srgbClr val="000000"/>
              </a:solidFill>
              <a:latin typeface="Merriweather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09880" y="695325"/>
            <a:ext cx="6004560" cy="668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60"/>
              </a:lnSpc>
            </a:pPr>
            <a:r>
              <a:rPr lang="en-US" sz="4500">
                <a:solidFill>
                  <a:srgbClr val="F6F6FE"/>
                </a:solidFill>
                <a:latin typeface="Poppins Bold"/>
              </a:rPr>
              <a:t>REFERÊNCIAS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09880" y="364490"/>
            <a:ext cx="4328160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12"/>
              </a:lnSpc>
            </a:pPr>
            <a:r>
              <a:rPr lang="en-US" sz="1399" dirty="0" err="1" smtClean="0">
                <a:solidFill>
                  <a:srgbClr val="F6F6FE"/>
                </a:solidFill>
                <a:latin typeface="Merriweather"/>
              </a:rPr>
              <a:t>Diversidade</a:t>
            </a:r>
            <a:r>
              <a:rPr lang="en-US" sz="1399" dirty="0" smtClean="0">
                <a:solidFill>
                  <a:srgbClr val="F6F6FE"/>
                </a:solidFill>
                <a:latin typeface="Merriweather"/>
              </a:rPr>
              <a:t>, </a:t>
            </a:r>
            <a:r>
              <a:rPr lang="en-US" sz="1399" dirty="0" err="1" smtClean="0">
                <a:solidFill>
                  <a:srgbClr val="F6F6FE"/>
                </a:solidFill>
                <a:latin typeface="Merriweather"/>
              </a:rPr>
              <a:t>Equidade</a:t>
            </a:r>
            <a:r>
              <a:rPr lang="en-US" sz="1399" dirty="0" smtClean="0">
                <a:solidFill>
                  <a:srgbClr val="F6F6FE"/>
                </a:solidFill>
                <a:latin typeface="Merriweather"/>
              </a:rPr>
              <a:t> e </a:t>
            </a:r>
            <a:r>
              <a:rPr lang="en-US" sz="1399" dirty="0" err="1" smtClean="0">
                <a:solidFill>
                  <a:srgbClr val="F6F6FE"/>
                </a:solidFill>
                <a:latin typeface="Merriweather"/>
              </a:rPr>
              <a:t>Inclusão</a:t>
            </a:r>
            <a:endParaRPr lang="en-US" sz="1399" dirty="0">
              <a:solidFill>
                <a:srgbClr val="F6F6FE"/>
              </a:solidFill>
              <a:latin typeface="Merriweather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563245" y="9186228"/>
            <a:ext cx="1687830" cy="529590"/>
            <a:chOff x="0" y="0"/>
            <a:chExt cx="2250440" cy="706120"/>
          </a:xfrm>
        </p:grpSpPr>
        <p:grpSp>
          <p:nvGrpSpPr>
            <p:cNvPr id="9" name="Group 9"/>
            <p:cNvGrpSpPr>
              <a:grpSpLocks noChangeAspect="1"/>
            </p:cNvGrpSpPr>
            <p:nvPr/>
          </p:nvGrpSpPr>
          <p:grpSpPr>
            <a:xfrm>
              <a:off x="791633" y="154940"/>
              <a:ext cx="34713" cy="86360"/>
              <a:chOff x="0" y="0"/>
              <a:chExt cx="34713" cy="8636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34671" cy="86360"/>
              </a:xfrm>
              <a:custGeom>
                <a:avLst/>
                <a:gdLst/>
                <a:ahLst/>
                <a:cxnLst/>
                <a:rect l="l" t="t" r="r" b="b"/>
                <a:pathLst>
                  <a:path w="34671" h="86360">
                    <a:moveTo>
                      <a:pt x="0" y="80264"/>
                    </a:moveTo>
                    <a:lnTo>
                      <a:pt x="10541" y="78867"/>
                    </a:lnTo>
                    <a:lnTo>
                      <a:pt x="10541" y="7747"/>
                    </a:lnTo>
                    <a:lnTo>
                      <a:pt x="0" y="6223"/>
                    </a:lnTo>
                    <a:lnTo>
                      <a:pt x="0" y="0"/>
                    </a:lnTo>
                    <a:lnTo>
                      <a:pt x="34544" y="0"/>
                    </a:lnTo>
                    <a:lnTo>
                      <a:pt x="34544" y="6223"/>
                    </a:lnTo>
                    <a:lnTo>
                      <a:pt x="24003" y="7747"/>
                    </a:lnTo>
                    <a:lnTo>
                      <a:pt x="24003" y="78867"/>
                    </a:lnTo>
                    <a:lnTo>
                      <a:pt x="34671" y="80391"/>
                    </a:lnTo>
                    <a:lnTo>
                      <a:pt x="34671" y="86360"/>
                    </a:lnTo>
                    <a:lnTo>
                      <a:pt x="0" y="86360"/>
                    </a:lnTo>
                    <a:lnTo>
                      <a:pt x="0" y="80264"/>
                    </a:lnTo>
                    <a:close/>
                  </a:path>
                </a:pathLst>
              </a:custGeom>
              <a:solidFill>
                <a:srgbClr val="1B6CFD"/>
              </a:solidFill>
            </p:spPr>
          </p:sp>
        </p:grpSp>
        <p:grpSp>
          <p:nvGrpSpPr>
            <p:cNvPr id="11" name="Group 11"/>
            <p:cNvGrpSpPr>
              <a:grpSpLocks noChangeAspect="1"/>
            </p:cNvGrpSpPr>
            <p:nvPr/>
          </p:nvGrpSpPr>
          <p:grpSpPr>
            <a:xfrm>
              <a:off x="881380" y="154940"/>
              <a:ext cx="84667" cy="86360"/>
              <a:chOff x="0" y="0"/>
              <a:chExt cx="84667" cy="8636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84709" cy="86360"/>
              </a:xfrm>
              <a:custGeom>
                <a:avLst/>
                <a:gdLst/>
                <a:ahLst/>
                <a:cxnLst/>
                <a:rect l="l" t="t" r="r" b="b"/>
                <a:pathLst>
                  <a:path w="84709" h="86360">
                    <a:moveTo>
                      <a:pt x="0" y="80264"/>
                    </a:moveTo>
                    <a:lnTo>
                      <a:pt x="9398" y="78994"/>
                    </a:lnTo>
                    <a:lnTo>
                      <a:pt x="9398" y="7747"/>
                    </a:lnTo>
                    <a:lnTo>
                      <a:pt x="0" y="6223"/>
                    </a:lnTo>
                    <a:lnTo>
                      <a:pt x="0" y="0"/>
                    </a:lnTo>
                    <a:lnTo>
                      <a:pt x="22479" y="0"/>
                    </a:lnTo>
                    <a:lnTo>
                      <a:pt x="60706" y="55753"/>
                    </a:lnTo>
                    <a:lnTo>
                      <a:pt x="66675" y="67056"/>
                    </a:lnTo>
                    <a:lnTo>
                      <a:pt x="66675" y="7747"/>
                    </a:lnTo>
                    <a:lnTo>
                      <a:pt x="56515" y="6223"/>
                    </a:lnTo>
                    <a:lnTo>
                      <a:pt x="56515" y="0"/>
                    </a:lnTo>
                    <a:lnTo>
                      <a:pt x="84709" y="0"/>
                    </a:lnTo>
                    <a:lnTo>
                      <a:pt x="84709" y="6223"/>
                    </a:lnTo>
                    <a:lnTo>
                      <a:pt x="75311" y="7747"/>
                    </a:lnTo>
                    <a:lnTo>
                      <a:pt x="75311" y="86360"/>
                    </a:lnTo>
                    <a:lnTo>
                      <a:pt x="65913" y="86360"/>
                    </a:lnTo>
                    <a:lnTo>
                      <a:pt x="26797" y="29464"/>
                    </a:lnTo>
                    <a:lnTo>
                      <a:pt x="17907" y="13970"/>
                    </a:lnTo>
                    <a:lnTo>
                      <a:pt x="17907" y="78740"/>
                    </a:lnTo>
                    <a:lnTo>
                      <a:pt x="28702" y="80137"/>
                    </a:lnTo>
                    <a:lnTo>
                      <a:pt x="28702" y="86360"/>
                    </a:lnTo>
                    <a:lnTo>
                      <a:pt x="0" y="86360"/>
                    </a:lnTo>
                    <a:lnTo>
                      <a:pt x="0" y="80264"/>
                    </a:lnTo>
                    <a:close/>
                  </a:path>
                </a:pathLst>
              </a:custGeom>
              <a:solidFill>
                <a:srgbClr val="1B6CFD"/>
              </a:solidFill>
            </p:spPr>
          </p:sp>
        </p:grpSp>
        <p:grpSp>
          <p:nvGrpSpPr>
            <p:cNvPr id="13" name="Group 13"/>
            <p:cNvGrpSpPr>
              <a:grpSpLocks noChangeAspect="1"/>
            </p:cNvGrpSpPr>
            <p:nvPr/>
          </p:nvGrpSpPr>
          <p:grpSpPr>
            <a:xfrm>
              <a:off x="1018540" y="154940"/>
              <a:ext cx="57573" cy="86360"/>
              <a:chOff x="0" y="0"/>
              <a:chExt cx="57573" cy="8636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57531" cy="86614"/>
              </a:xfrm>
              <a:custGeom>
                <a:avLst/>
                <a:gdLst/>
                <a:ahLst/>
                <a:cxnLst/>
                <a:rect l="l" t="t" r="r" b="b"/>
                <a:pathLst>
                  <a:path w="57531" h="86614">
                    <a:moveTo>
                      <a:pt x="1143" y="60706"/>
                    </a:moveTo>
                    <a:lnTo>
                      <a:pt x="8890" y="60706"/>
                    </a:lnTo>
                    <a:lnTo>
                      <a:pt x="11176" y="74676"/>
                    </a:lnTo>
                    <a:cubicBezTo>
                      <a:pt x="11938" y="75438"/>
                      <a:pt x="12700" y="75946"/>
                      <a:pt x="13589" y="76581"/>
                    </a:cubicBezTo>
                    <a:cubicBezTo>
                      <a:pt x="14732" y="77216"/>
                      <a:pt x="16002" y="77724"/>
                      <a:pt x="17272" y="78105"/>
                    </a:cubicBezTo>
                    <a:cubicBezTo>
                      <a:pt x="18669" y="78613"/>
                      <a:pt x="20193" y="78867"/>
                      <a:pt x="21717" y="79121"/>
                    </a:cubicBezTo>
                    <a:cubicBezTo>
                      <a:pt x="23368" y="79248"/>
                      <a:pt x="25146" y="79248"/>
                      <a:pt x="26797" y="79121"/>
                    </a:cubicBezTo>
                    <a:cubicBezTo>
                      <a:pt x="31369" y="79502"/>
                      <a:pt x="35941" y="78105"/>
                      <a:pt x="39624" y="75438"/>
                    </a:cubicBezTo>
                    <a:cubicBezTo>
                      <a:pt x="42418" y="72898"/>
                      <a:pt x="43942" y="69215"/>
                      <a:pt x="43815" y="65405"/>
                    </a:cubicBezTo>
                    <a:cubicBezTo>
                      <a:pt x="43815" y="63373"/>
                      <a:pt x="43434" y="61341"/>
                      <a:pt x="42418" y="59563"/>
                    </a:cubicBezTo>
                    <a:cubicBezTo>
                      <a:pt x="41402" y="57785"/>
                      <a:pt x="40005" y="56261"/>
                      <a:pt x="38354" y="54991"/>
                    </a:cubicBezTo>
                    <a:cubicBezTo>
                      <a:pt x="36449" y="53467"/>
                      <a:pt x="34290" y="52197"/>
                      <a:pt x="32131" y="51181"/>
                    </a:cubicBezTo>
                    <a:cubicBezTo>
                      <a:pt x="29718" y="49911"/>
                      <a:pt x="27051" y="48768"/>
                      <a:pt x="24384" y="47371"/>
                    </a:cubicBezTo>
                    <a:cubicBezTo>
                      <a:pt x="21717" y="45974"/>
                      <a:pt x="19558" y="45085"/>
                      <a:pt x="16637" y="43688"/>
                    </a:cubicBezTo>
                    <a:cubicBezTo>
                      <a:pt x="13716" y="42291"/>
                      <a:pt x="11303" y="40513"/>
                      <a:pt x="8890" y="38481"/>
                    </a:cubicBezTo>
                    <a:cubicBezTo>
                      <a:pt x="6477" y="36449"/>
                      <a:pt x="4699" y="34036"/>
                      <a:pt x="3302" y="31369"/>
                    </a:cubicBezTo>
                    <a:cubicBezTo>
                      <a:pt x="1524" y="28321"/>
                      <a:pt x="762" y="24892"/>
                      <a:pt x="889" y="21590"/>
                    </a:cubicBezTo>
                    <a:cubicBezTo>
                      <a:pt x="889" y="15494"/>
                      <a:pt x="3683" y="9779"/>
                      <a:pt x="8636" y="6223"/>
                    </a:cubicBezTo>
                    <a:cubicBezTo>
                      <a:pt x="11176" y="4064"/>
                      <a:pt x="14224" y="2540"/>
                      <a:pt x="17399" y="1651"/>
                    </a:cubicBezTo>
                    <a:cubicBezTo>
                      <a:pt x="21209" y="508"/>
                      <a:pt x="25146" y="0"/>
                      <a:pt x="29210" y="0"/>
                    </a:cubicBezTo>
                    <a:cubicBezTo>
                      <a:pt x="31750" y="0"/>
                      <a:pt x="34417" y="254"/>
                      <a:pt x="36957" y="635"/>
                    </a:cubicBezTo>
                    <a:cubicBezTo>
                      <a:pt x="39116" y="1016"/>
                      <a:pt x="41402" y="1397"/>
                      <a:pt x="43561" y="1905"/>
                    </a:cubicBezTo>
                    <a:lnTo>
                      <a:pt x="48641" y="3302"/>
                    </a:lnTo>
                    <a:cubicBezTo>
                      <a:pt x="49784" y="3683"/>
                      <a:pt x="50927" y="3937"/>
                      <a:pt x="52070" y="4191"/>
                    </a:cubicBezTo>
                    <a:lnTo>
                      <a:pt x="51562" y="23241"/>
                    </a:lnTo>
                    <a:lnTo>
                      <a:pt x="43688" y="23241"/>
                    </a:lnTo>
                    <a:lnTo>
                      <a:pt x="41148" y="9779"/>
                    </a:lnTo>
                    <a:cubicBezTo>
                      <a:pt x="40640" y="9398"/>
                      <a:pt x="40005" y="9017"/>
                      <a:pt x="39497" y="8763"/>
                    </a:cubicBezTo>
                    <a:cubicBezTo>
                      <a:pt x="38608" y="8382"/>
                      <a:pt x="37719" y="8001"/>
                      <a:pt x="36703" y="7747"/>
                    </a:cubicBezTo>
                    <a:cubicBezTo>
                      <a:pt x="35560" y="7493"/>
                      <a:pt x="34290" y="7239"/>
                      <a:pt x="33147" y="6985"/>
                    </a:cubicBezTo>
                    <a:cubicBezTo>
                      <a:pt x="32004" y="6731"/>
                      <a:pt x="30480" y="6985"/>
                      <a:pt x="29083" y="6985"/>
                    </a:cubicBezTo>
                    <a:cubicBezTo>
                      <a:pt x="25019" y="6731"/>
                      <a:pt x="20955" y="7747"/>
                      <a:pt x="17526" y="10033"/>
                    </a:cubicBezTo>
                    <a:cubicBezTo>
                      <a:pt x="14986" y="12319"/>
                      <a:pt x="13589" y="15621"/>
                      <a:pt x="13843" y="18923"/>
                    </a:cubicBezTo>
                    <a:cubicBezTo>
                      <a:pt x="13843" y="20955"/>
                      <a:pt x="14224" y="22860"/>
                      <a:pt x="15113" y="24638"/>
                    </a:cubicBezTo>
                    <a:cubicBezTo>
                      <a:pt x="16129" y="26416"/>
                      <a:pt x="17526" y="27940"/>
                      <a:pt x="19177" y="29083"/>
                    </a:cubicBezTo>
                    <a:cubicBezTo>
                      <a:pt x="21209" y="30607"/>
                      <a:pt x="23241" y="31877"/>
                      <a:pt x="25400" y="33147"/>
                    </a:cubicBezTo>
                    <a:cubicBezTo>
                      <a:pt x="27813" y="34417"/>
                      <a:pt x="30607" y="35814"/>
                      <a:pt x="33655" y="37211"/>
                    </a:cubicBezTo>
                    <a:cubicBezTo>
                      <a:pt x="36703" y="38608"/>
                      <a:pt x="39116" y="40005"/>
                      <a:pt x="42037" y="41402"/>
                    </a:cubicBezTo>
                    <a:cubicBezTo>
                      <a:pt x="44958" y="42799"/>
                      <a:pt x="47371" y="44577"/>
                      <a:pt x="49784" y="46609"/>
                    </a:cubicBezTo>
                    <a:cubicBezTo>
                      <a:pt x="52197" y="48641"/>
                      <a:pt x="53975" y="50800"/>
                      <a:pt x="55372" y="53340"/>
                    </a:cubicBezTo>
                    <a:cubicBezTo>
                      <a:pt x="56896" y="56007"/>
                      <a:pt x="57531" y="59055"/>
                      <a:pt x="57531" y="62230"/>
                    </a:cubicBezTo>
                    <a:cubicBezTo>
                      <a:pt x="57531" y="65405"/>
                      <a:pt x="56896" y="68199"/>
                      <a:pt x="55626" y="70866"/>
                    </a:cubicBezTo>
                    <a:cubicBezTo>
                      <a:pt x="54356" y="73787"/>
                      <a:pt x="52324" y="76454"/>
                      <a:pt x="49911" y="78613"/>
                    </a:cubicBezTo>
                    <a:cubicBezTo>
                      <a:pt x="47117" y="81153"/>
                      <a:pt x="43815" y="83058"/>
                      <a:pt x="40259" y="84328"/>
                    </a:cubicBezTo>
                    <a:cubicBezTo>
                      <a:pt x="35814" y="85852"/>
                      <a:pt x="31242" y="86614"/>
                      <a:pt x="26543" y="86487"/>
                    </a:cubicBezTo>
                    <a:cubicBezTo>
                      <a:pt x="23495" y="86487"/>
                      <a:pt x="20320" y="86233"/>
                      <a:pt x="17272" y="85725"/>
                    </a:cubicBezTo>
                    <a:cubicBezTo>
                      <a:pt x="14351" y="85217"/>
                      <a:pt x="11811" y="84709"/>
                      <a:pt x="9525" y="84074"/>
                    </a:cubicBezTo>
                    <a:cubicBezTo>
                      <a:pt x="7239" y="83439"/>
                      <a:pt x="5461" y="82677"/>
                      <a:pt x="3810" y="82042"/>
                    </a:cubicBezTo>
                    <a:cubicBezTo>
                      <a:pt x="2540" y="81534"/>
                      <a:pt x="1270" y="81280"/>
                      <a:pt x="0" y="81153"/>
                    </a:cubicBezTo>
                    <a:lnTo>
                      <a:pt x="1016" y="60706"/>
                    </a:lnTo>
                    <a:close/>
                  </a:path>
                </a:pathLst>
              </a:custGeom>
              <a:solidFill>
                <a:srgbClr val="1B6CFD"/>
              </a:solidFill>
            </p:spPr>
          </p:sp>
        </p:grpSp>
        <p:grpSp>
          <p:nvGrpSpPr>
            <p:cNvPr id="15" name="Group 15"/>
            <p:cNvGrpSpPr>
              <a:grpSpLocks noChangeAspect="1"/>
            </p:cNvGrpSpPr>
            <p:nvPr/>
          </p:nvGrpSpPr>
          <p:grpSpPr>
            <a:xfrm>
              <a:off x="1126913" y="154940"/>
              <a:ext cx="75353" cy="86360"/>
              <a:chOff x="0" y="0"/>
              <a:chExt cx="75353" cy="8636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75438" cy="86360"/>
              </a:xfrm>
              <a:custGeom>
                <a:avLst/>
                <a:gdLst/>
                <a:ahLst/>
                <a:cxnLst/>
                <a:rect l="l" t="t" r="r" b="b"/>
                <a:pathLst>
                  <a:path w="75438" h="86360">
                    <a:moveTo>
                      <a:pt x="16510" y="80264"/>
                    </a:moveTo>
                    <a:lnTo>
                      <a:pt x="31242" y="78867"/>
                    </a:lnTo>
                    <a:lnTo>
                      <a:pt x="31242" y="6985"/>
                    </a:lnTo>
                    <a:lnTo>
                      <a:pt x="12446" y="6985"/>
                    </a:lnTo>
                    <a:lnTo>
                      <a:pt x="8255" y="30988"/>
                    </a:lnTo>
                    <a:lnTo>
                      <a:pt x="0" y="30988"/>
                    </a:lnTo>
                    <a:lnTo>
                      <a:pt x="2032" y="0"/>
                    </a:lnTo>
                    <a:lnTo>
                      <a:pt x="73533" y="0"/>
                    </a:lnTo>
                    <a:lnTo>
                      <a:pt x="75438" y="30988"/>
                    </a:lnTo>
                    <a:lnTo>
                      <a:pt x="67310" y="30988"/>
                    </a:lnTo>
                    <a:lnTo>
                      <a:pt x="62865" y="6985"/>
                    </a:lnTo>
                    <a:lnTo>
                      <a:pt x="44831" y="6985"/>
                    </a:lnTo>
                    <a:lnTo>
                      <a:pt x="44831" y="78867"/>
                    </a:lnTo>
                    <a:lnTo>
                      <a:pt x="60833" y="80264"/>
                    </a:lnTo>
                    <a:lnTo>
                      <a:pt x="60833" y="86360"/>
                    </a:lnTo>
                    <a:lnTo>
                      <a:pt x="16510" y="86360"/>
                    </a:lnTo>
                    <a:lnTo>
                      <a:pt x="16510" y="80264"/>
                    </a:lnTo>
                    <a:close/>
                  </a:path>
                </a:pathLst>
              </a:custGeom>
              <a:solidFill>
                <a:srgbClr val="1B6CFD"/>
              </a:solidFill>
            </p:spPr>
          </p:sp>
        </p:grpSp>
        <p:grpSp>
          <p:nvGrpSpPr>
            <p:cNvPr id="17" name="Group 17"/>
            <p:cNvGrpSpPr>
              <a:grpSpLocks noChangeAspect="1"/>
            </p:cNvGrpSpPr>
            <p:nvPr/>
          </p:nvGrpSpPr>
          <p:grpSpPr>
            <a:xfrm>
              <a:off x="1254760" y="154940"/>
              <a:ext cx="33867" cy="86360"/>
              <a:chOff x="0" y="0"/>
              <a:chExt cx="33867" cy="8636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33909" cy="86360"/>
              </a:xfrm>
              <a:custGeom>
                <a:avLst/>
                <a:gdLst/>
                <a:ahLst/>
                <a:cxnLst/>
                <a:rect l="l" t="t" r="r" b="b"/>
                <a:pathLst>
                  <a:path w="33909" h="86360">
                    <a:moveTo>
                      <a:pt x="0" y="80264"/>
                    </a:moveTo>
                    <a:lnTo>
                      <a:pt x="10160" y="78867"/>
                    </a:lnTo>
                    <a:lnTo>
                      <a:pt x="10160" y="7747"/>
                    </a:lnTo>
                    <a:lnTo>
                      <a:pt x="0" y="6223"/>
                    </a:lnTo>
                    <a:lnTo>
                      <a:pt x="0" y="0"/>
                    </a:lnTo>
                    <a:lnTo>
                      <a:pt x="33655" y="0"/>
                    </a:lnTo>
                    <a:lnTo>
                      <a:pt x="33655" y="6223"/>
                    </a:lnTo>
                    <a:lnTo>
                      <a:pt x="23495" y="7747"/>
                    </a:lnTo>
                    <a:lnTo>
                      <a:pt x="23495" y="78867"/>
                    </a:lnTo>
                    <a:lnTo>
                      <a:pt x="33909" y="80391"/>
                    </a:lnTo>
                    <a:lnTo>
                      <a:pt x="33909" y="86360"/>
                    </a:lnTo>
                    <a:lnTo>
                      <a:pt x="0" y="86360"/>
                    </a:lnTo>
                    <a:lnTo>
                      <a:pt x="0" y="80264"/>
                    </a:lnTo>
                    <a:close/>
                  </a:path>
                </a:pathLst>
              </a:custGeom>
              <a:solidFill>
                <a:srgbClr val="1B6CFD"/>
              </a:solidFill>
            </p:spPr>
          </p:sp>
        </p:grpSp>
        <p:grpSp>
          <p:nvGrpSpPr>
            <p:cNvPr id="19" name="Group 19"/>
            <p:cNvGrpSpPr>
              <a:grpSpLocks noChangeAspect="1"/>
            </p:cNvGrpSpPr>
            <p:nvPr/>
          </p:nvGrpSpPr>
          <p:grpSpPr>
            <a:xfrm>
              <a:off x="1340273" y="154940"/>
              <a:ext cx="76200" cy="86360"/>
              <a:chOff x="0" y="0"/>
              <a:chExt cx="76200" cy="8636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76200" cy="86360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86360">
                    <a:moveTo>
                      <a:pt x="16637" y="80264"/>
                    </a:moveTo>
                    <a:lnTo>
                      <a:pt x="31623" y="78867"/>
                    </a:lnTo>
                    <a:lnTo>
                      <a:pt x="31623" y="6985"/>
                    </a:lnTo>
                    <a:lnTo>
                      <a:pt x="12573" y="6985"/>
                    </a:lnTo>
                    <a:lnTo>
                      <a:pt x="8255" y="30988"/>
                    </a:lnTo>
                    <a:lnTo>
                      <a:pt x="0" y="30988"/>
                    </a:lnTo>
                    <a:lnTo>
                      <a:pt x="1905" y="0"/>
                    </a:lnTo>
                    <a:lnTo>
                      <a:pt x="74295" y="0"/>
                    </a:lnTo>
                    <a:lnTo>
                      <a:pt x="76200" y="30988"/>
                    </a:lnTo>
                    <a:lnTo>
                      <a:pt x="67945" y="30988"/>
                    </a:lnTo>
                    <a:lnTo>
                      <a:pt x="63754" y="6985"/>
                    </a:lnTo>
                    <a:lnTo>
                      <a:pt x="45466" y="6985"/>
                    </a:lnTo>
                    <a:lnTo>
                      <a:pt x="45466" y="78867"/>
                    </a:lnTo>
                    <a:lnTo>
                      <a:pt x="61595" y="80264"/>
                    </a:lnTo>
                    <a:lnTo>
                      <a:pt x="61595" y="86360"/>
                    </a:lnTo>
                    <a:lnTo>
                      <a:pt x="16637" y="86360"/>
                    </a:lnTo>
                    <a:lnTo>
                      <a:pt x="16637" y="80264"/>
                    </a:lnTo>
                    <a:close/>
                  </a:path>
                </a:pathLst>
              </a:custGeom>
              <a:solidFill>
                <a:srgbClr val="1B6CFD"/>
              </a:solidFill>
            </p:spPr>
          </p:sp>
        </p:grpSp>
        <p:grpSp>
          <p:nvGrpSpPr>
            <p:cNvPr id="21" name="Group 21"/>
            <p:cNvGrpSpPr>
              <a:grpSpLocks noChangeAspect="1"/>
            </p:cNvGrpSpPr>
            <p:nvPr/>
          </p:nvGrpSpPr>
          <p:grpSpPr>
            <a:xfrm>
              <a:off x="1464733" y="154940"/>
              <a:ext cx="81280" cy="86360"/>
              <a:chOff x="0" y="0"/>
              <a:chExt cx="81280" cy="8636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81280" cy="86487"/>
              </a:xfrm>
              <a:custGeom>
                <a:avLst/>
                <a:gdLst/>
                <a:ahLst/>
                <a:cxnLst/>
                <a:rect l="l" t="t" r="r" b="b"/>
                <a:pathLst>
                  <a:path w="81280" h="86487">
                    <a:moveTo>
                      <a:pt x="8255" y="8128"/>
                    </a:moveTo>
                    <a:lnTo>
                      <a:pt x="0" y="6604"/>
                    </a:lnTo>
                    <a:lnTo>
                      <a:pt x="0" y="0"/>
                    </a:lnTo>
                    <a:lnTo>
                      <a:pt x="31623" y="0"/>
                    </a:lnTo>
                    <a:lnTo>
                      <a:pt x="31623" y="6604"/>
                    </a:lnTo>
                    <a:lnTo>
                      <a:pt x="21971" y="8128"/>
                    </a:lnTo>
                    <a:lnTo>
                      <a:pt x="21971" y="50800"/>
                    </a:lnTo>
                    <a:cubicBezTo>
                      <a:pt x="21844" y="55372"/>
                      <a:pt x="22352" y="59944"/>
                      <a:pt x="23495" y="64389"/>
                    </a:cubicBezTo>
                    <a:cubicBezTo>
                      <a:pt x="24257" y="67691"/>
                      <a:pt x="25781" y="70612"/>
                      <a:pt x="27813" y="73279"/>
                    </a:cubicBezTo>
                    <a:cubicBezTo>
                      <a:pt x="29591" y="75438"/>
                      <a:pt x="31877" y="77089"/>
                      <a:pt x="34544" y="78105"/>
                    </a:cubicBezTo>
                    <a:cubicBezTo>
                      <a:pt x="37338" y="79121"/>
                      <a:pt x="40259" y="79629"/>
                      <a:pt x="43180" y="79629"/>
                    </a:cubicBezTo>
                    <a:cubicBezTo>
                      <a:pt x="46228" y="79756"/>
                      <a:pt x="49276" y="78994"/>
                      <a:pt x="52070" y="77724"/>
                    </a:cubicBezTo>
                    <a:cubicBezTo>
                      <a:pt x="54610" y="76454"/>
                      <a:pt x="56769" y="74549"/>
                      <a:pt x="58420" y="72263"/>
                    </a:cubicBezTo>
                    <a:cubicBezTo>
                      <a:pt x="60198" y="69596"/>
                      <a:pt x="61468" y="66548"/>
                      <a:pt x="62230" y="63373"/>
                    </a:cubicBezTo>
                    <a:cubicBezTo>
                      <a:pt x="63119" y="59436"/>
                      <a:pt x="63500" y="55499"/>
                      <a:pt x="63500" y="51435"/>
                    </a:cubicBezTo>
                    <a:lnTo>
                      <a:pt x="63500" y="8128"/>
                    </a:lnTo>
                    <a:lnTo>
                      <a:pt x="54229" y="6604"/>
                    </a:lnTo>
                    <a:lnTo>
                      <a:pt x="54229" y="0"/>
                    </a:lnTo>
                    <a:lnTo>
                      <a:pt x="81280" y="0"/>
                    </a:lnTo>
                    <a:lnTo>
                      <a:pt x="81280" y="6604"/>
                    </a:lnTo>
                    <a:lnTo>
                      <a:pt x="72898" y="8128"/>
                    </a:lnTo>
                    <a:lnTo>
                      <a:pt x="72898" y="50927"/>
                    </a:lnTo>
                    <a:cubicBezTo>
                      <a:pt x="73025" y="56261"/>
                      <a:pt x="72263" y="61722"/>
                      <a:pt x="70485" y="66802"/>
                    </a:cubicBezTo>
                    <a:cubicBezTo>
                      <a:pt x="69088" y="70993"/>
                      <a:pt x="66929" y="74676"/>
                      <a:pt x="63881" y="77851"/>
                    </a:cubicBezTo>
                    <a:cubicBezTo>
                      <a:pt x="61087" y="80772"/>
                      <a:pt x="57785" y="82931"/>
                      <a:pt x="53975" y="84328"/>
                    </a:cubicBezTo>
                    <a:cubicBezTo>
                      <a:pt x="50038" y="85725"/>
                      <a:pt x="45847" y="86487"/>
                      <a:pt x="41656" y="86360"/>
                    </a:cubicBezTo>
                    <a:cubicBezTo>
                      <a:pt x="36449" y="86487"/>
                      <a:pt x="31242" y="85725"/>
                      <a:pt x="26162" y="84201"/>
                    </a:cubicBezTo>
                    <a:cubicBezTo>
                      <a:pt x="22225" y="82931"/>
                      <a:pt x="18669" y="80645"/>
                      <a:pt x="15748" y="77597"/>
                    </a:cubicBezTo>
                    <a:cubicBezTo>
                      <a:pt x="12827" y="74295"/>
                      <a:pt x="10795" y="70358"/>
                      <a:pt x="9779" y="66167"/>
                    </a:cubicBezTo>
                    <a:cubicBezTo>
                      <a:pt x="8382" y="60706"/>
                      <a:pt x="7747" y="55118"/>
                      <a:pt x="7874" y="49530"/>
                    </a:cubicBezTo>
                    <a:lnTo>
                      <a:pt x="7874" y="8128"/>
                    </a:lnTo>
                    <a:close/>
                  </a:path>
                </a:pathLst>
              </a:custGeom>
              <a:solidFill>
                <a:srgbClr val="1B6CFD"/>
              </a:solidFill>
            </p:spPr>
          </p:sp>
        </p:grpSp>
        <p:grpSp>
          <p:nvGrpSpPr>
            <p:cNvPr id="23" name="Group 23"/>
            <p:cNvGrpSpPr>
              <a:grpSpLocks noChangeAspect="1"/>
            </p:cNvGrpSpPr>
            <p:nvPr/>
          </p:nvGrpSpPr>
          <p:grpSpPr>
            <a:xfrm>
              <a:off x="1593427" y="154940"/>
              <a:ext cx="75353" cy="86360"/>
              <a:chOff x="0" y="0"/>
              <a:chExt cx="75353" cy="8636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75438" cy="86360"/>
              </a:xfrm>
              <a:custGeom>
                <a:avLst/>
                <a:gdLst/>
                <a:ahLst/>
                <a:cxnLst/>
                <a:rect l="l" t="t" r="r" b="b"/>
                <a:pathLst>
                  <a:path w="75438" h="86360">
                    <a:moveTo>
                      <a:pt x="16510" y="80264"/>
                    </a:moveTo>
                    <a:lnTo>
                      <a:pt x="31242" y="78867"/>
                    </a:lnTo>
                    <a:lnTo>
                      <a:pt x="31242" y="6985"/>
                    </a:lnTo>
                    <a:lnTo>
                      <a:pt x="12446" y="6985"/>
                    </a:lnTo>
                    <a:lnTo>
                      <a:pt x="8255" y="30988"/>
                    </a:lnTo>
                    <a:lnTo>
                      <a:pt x="0" y="30988"/>
                    </a:lnTo>
                    <a:lnTo>
                      <a:pt x="2032" y="0"/>
                    </a:lnTo>
                    <a:lnTo>
                      <a:pt x="73533" y="0"/>
                    </a:lnTo>
                    <a:lnTo>
                      <a:pt x="75438" y="30988"/>
                    </a:lnTo>
                    <a:lnTo>
                      <a:pt x="67310" y="30988"/>
                    </a:lnTo>
                    <a:lnTo>
                      <a:pt x="62865" y="6985"/>
                    </a:lnTo>
                    <a:lnTo>
                      <a:pt x="44831" y="6985"/>
                    </a:lnTo>
                    <a:lnTo>
                      <a:pt x="44831" y="78867"/>
                    </a:lnTo>
                    <a:lnTo>
                      <a:pt x="60833" y="80264"/>
                    </a:lnTo>
                    <a:lnTo>
                      <a:pt x="60833" y="86360"/>
                    </a:lnTo>
                    <a:lnTo>
                      <a:pt x="16510" y="86360"/>
                    </a:lnTo>
                    <a:lnTo>
                      <a:pt x="16510" y="80264"/>
                    </a:lnTo>
                    <a:close/>
                  </a:path>
                </a:pathLst>
              </a:custGeom>
              <a:solidFill>
                <a:srgbClr val="1B6CFD"/>
              </a:solidFill>
            </p:spPr>
          </p:sp>
        </p:grpSp>
        <p:grpSp>
          <p:nvGrpSpPr>
            <p:cNvPr id="25" name="Group 25"/>
            <p:cNvGrpSpPr>
              <a:grpSpLocks noChangeAspect="1"/>
            </p:cNvGrpSpPr>
            <p:nvPr/>
          </p:nvGrpSpPr>
          <p:grpSpPr>
            <a:xfrm>
              <a:off x="1718733" y="154940"/>
              <a:ext cx="76200" cy="86360"/>
              <a:chOff x="0" y="0"/>
              <a:chExt cx="76200" cy="8636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-127" y="-127"/>
                <a:ext cx="76454" cy="86614"/>
              </a:xfrm>
              <a:custGeom>
                <a:avLst/>
                <a:gdLst/>
                <a:ahLst/>
                <a:cxnLst/>
                <a:rect l="l" t="t" r="r" b="b"/>
                <a:pathLst>
                  <a:path w="76454" h="86614">
                    <a:moveTo>
                      <a:pt x="37592" y="86487"/>
                    </a:moveTo>
                    <a:cubicBezTo>
                      <a:pt x="32004" y="86614"/>
                      <a:pt x="26543" y="85598"/>
                      <a:pt x="21336" y="83439"/>
                    </a:cubicBezTo>
                    <a:cubicBezTo>
                      <a:pt x="16764" y="81534"/>
                      <a:pt x="12827" y="78486"/>
                      <a:pt x="9652" y="74676"/>
                    </a:cubicBezTo>
                    <a:cubicBezTo>
                      <a:pt x="6350" y="70612"/>
                      <a:pt x="3937" y="66040"/>
                      <a:pt x="2540" y="61087"/>
                    </a:cubicBezTo>
                    <a:cubicBezTo>
                      <a:pt x="889" y="55499"/>
                      <a:pt x="0" y="49530"/>
                      <a:pt x="127" y="43688"/>
                    </a:cubicBezTo>
                    <a:cubicBezTo>
                      <a:pt x="0" y="37592"/>
                      <a:pt x="1016" y="31496"/>
                      <a:pt x="3048" y="25654"/>
                    </a:cubicBezTo>
                    <a:cubicBezTo>
                      <a:pt x="4953" y="20574"/>
                      <a:pt x="7747" y="16002"/>
                      <a:pt x="11303" y="11938"/>
                    </a:cubicBezTo>
                    <a:cubicBezTo>
                      <a:pt x="14732" y="8128"/>
                      <a:pt x="19050" y="5207"/>
                      <a:pt x="23749" y="3175"/>
                    </a:cubicBezTo>
                    <a:cubicBezTo>
                      <a:pt x="28702" y="1143"/>
                      <a:pt x="33909" y="127"/>
                      <a:pt x="39243" y="127"/>
                    </a:cubicBezTo>
                    <a:cubicBezTo>
                      <a:pt x="44831" y="0"/>
                      <a:pt x="50292" y="1016"/>
                      <a:pt x="55499" y="3175"/>
                    </a:cubicBezTo>
                    <a:cubicBezTo>
                      <a:pt x="59944" y="5080"/>
                      <a:pt x="64008" y="8001"/>
                      <a:pt x="67056" y="11811"/>
                    </a:cubicBezTo>
                    <a:cubicBezTo>
                      <a:pt x="70231" y="15748"/>
                      <a:pt x="72517" y="20320"/>
                      <a:pt x="74041" y="25146"/>
                    </a:cubicBezTo>
                    <a:cubicBezTo>
                      <a:pt x="75692" y="30734"/>
                      <a:pt x="76454" y="36576"/>
                      <a:pt x="76327" y="42418"/>
                    </a:cubicBezTo>
                    <a:cubicBezTo>
                      <a:pt x="76454" y="48641"/>
                      <a:pt x="75438" y="54737"/>
                      <a:pt x="73279" y="60579"/>
                    </a:cubicBezTo>
                    <a:cubicBezTo>
                      <a:pt x="71628" y="65659"/>
                      <a:pt x="68961" y="70358"/>
                      <a:pt x="65532" y="74422"/>
                    </a:cubicBezTo>
                    <a:cubicBezTo>
                      <a:pt x="62103" y="78232"/>
                      <a:pt x="57912" y="81280"/>
                      <a:pt x="53213" y="83439"/>
                    </a:cubicBezTo>
                    <a:cubicBezTo>
                      <a:pt x="48387" y="85598"/>
                      <a:pt x="43053" y="86614"/>
                      <a:pt x="37719" y="86614"/>
                    </a:cubicBezTo>
                    <a:close/>
                    <a:moveTo>
                      <a:pt x="38227" y="79756"/>
                    </a:moveTo>
                    <a:cubicBezTo>
                      <a:pt x="41529" y="79756"/>
                      <a:pt x="44958" y="78994"/>
                      <a:pt x="47879" y="77470"/>
                    </a:cubicBezTo>
                    <a:cubicBezTo>
                      <a:pt x="50800" y="75819"/>
                      <a:pt x="53340" y="73279"/>
                      <a:pt x="55245" y="70485"/>
                    </a:cubicBezTo>
                    <a:cubicBezTo>
                      <a:pt x="57531" y="66929"/>
                      <a:pt x="59055" y="62992"/>
                      <a:pt x="59944" y="58801"/>
                    </a:cubicBezTo>
                    <a:cubicBezTo>
                      <a:pt x="61214" y="53340"/>
                      <a:pt x="61722" y="47879"/>
                      <a:pt x="61595" y="42291"/>
                    </a:cubicBezTo>
                    <a:cubicBezTo>
                      <a:pt x="61595" y="37338"/>
                      <a:pt x="61087" y="32385"/>
                      <a:pt x="60071" y="27432"/>
                    </a:cubicBezTo>
                    <a:cubicBezTo>
                      <a:pt x="59182" y="23495"/>
                      <a:pt x="57658" y="19685"/>
                      <a:pt x="55499" y="16256"/>
                    </a:cubicBezTo>
                    <a:cubicBezTo>
                      <a:pt x="53594" y="13335"/>
                      <a:pt x="50927" y="10922"/>
                      <a:pt x="47752" y="9144"/>
                    </a:cubicBezTo>
                    <a:cubicBezTo>
                      <a:pt x="44577" y="7366"/>
                      <a:pt x="41402" y="6731"/>
                      <a:pt x="37973" y="6731"/>
                    </a:cubicBezTo>
                    <a:cubicBezTo>
                      <a:pt x="34671" y="6604"/>
                      <a:pt x="31369" y="7366"/>
                      <a:pt x="28321" y="8890"/>
                    </a:cubicBezTo>
                    <a:cubicBezTo>
                      <a:pt x="25273" y="10414"/>
                      <a:pt x="22606" y="12827"/>
                      <a:pt x="20574" y="15748"/>
                    </a:cubicBezTo>
                    <a:cubicBezTo>
                      <a:pt x="18415" y="19304"/>
                      <a:pt x="16764" y="23241"/>
                      <a:pt x="15875" y="27305"/>
                    </a:cubicBezTo>
                    <a:cubicBezTo>
                      <a:pt x="14605" y="32639"/>
                      <a:pt x="14097" y="38227"/>
                      <a:pt x="14224" y="43688"/>
                    </a:cubicBezTo>
                    <a:cubicBezTo>
                      <a:pt x="14224" y="48641"/>
                      <a:pt x="14732" y="53721"/>
                      <a:pt x="15748" y="58547"/>
                    </a:cubicBezTo>
                    <a:cubicBezTo>
                      <a:pt x="16637" y="62611"/>
                      <a:pt x="18161" y="66421"/>
                      <a:pt x="20320" y="69850"/>
                    </a:cubicBezTo>
                    <a:cubicBezTo>
                      <a:pt x="22225" y="72898"/>
                      <a:pt x="24892" y="75311"/>
                      <a:pt x="28067" y="77089"/>
                    </a:cubicBezTo>
                    <a:cubicBezTo>
                      <a:pt x="31242" y="78867"/>
                      <a:pt x="34544" y="79756"/>
                      <a:pt x="37973" y="79629"/>
                    </a:cubicBezTo>
                    <a:close/>
                  </a:path>
                </a:pathLst>
              </a:custGeom>
              <a:solidFill>
                <a:srgbClr val="1B6CFD"/>
              </a:solidFill>
            </p:spPr>
          </p:sp>
        </p:grpSp>
        <p:grpSp>
          <p:nvGrpSpPr>
            <p:cNvPr id="27" name="Group 27"/>
            <p:cNvGrpSpPr>
              <a:grpSpLocks noChangeAspect="1"/>
            </p:cNvGrpSpPr>
            <p:nvPr/>
          </p:nvGrpSpPr>
          <p:grpSpPr>
            <a:xfrm>
              <a:off x="779780" y="292100"/>
              <a:ext cx="124460" cy="129540"/>
              <a:chOff x="0" y="0"/>
              <a:chExt cx="124460" cy="12954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-1524" y="-1397"/>
                <a:ext cx="125984" cy="132334"/>
              </a:xfrm>
              <a:custGeom>
                <a:avLst/>
                <a:gdLst/>
                <a:ahLst/>
                <a:cxnLst/>
                <a:rect l="l" t="t" r="r" b="b"/>
                <a:pathLst>
                  <a:path w="125984" h="132334">
                    <a:moveTo>
                      <a:pt x="1651" y="66294"/>
                    </a:moveTo>
                    <a:cubicBezTo>
                      <a:pt x="0" y="100203"/>
                      <a:pt x="26035" y="129159"/>
                      <a:pt x="59944" y="130810"/>
                    </a:cubicBezTo>
                    <a:cubicBezTo>
                      <a:pt x="61849" y="130937"/>
                      <a:pt x="63754" y="130937"/>
                      <a:pt x="65786" y="130810"/>
                    </a:cubicBezTo>
                    <a:cubicBezTo>
                      <a:pt x="93853" y="132334"/>
                      <a:pt x="119126" y="113792"/>
                      <a:pt x="125984" y="86487"/>
                    </a:cubicBezTo>
                    <a:lnTo>
                      <a:pt x="91948" y="86487"/>
                    </a:lnTo>
                    <a:cubicBezTo>
                      <a:pt x="87249" y="96774"/>
                      <a:pt x="76708" y="103124"/>
                      <a:pt x="65405" y="102743"/>
                    </a:cubicBezTo>
                    <a:cubicBezTo>
                      <a:pt x="46355" y="102743"/>
                      <a:pt x="33401" y="88646"/>
                      <a:pt x="33401" y="66167"/>
                    </a:cubicBezTo>
                    <a:cubicBezTo>
                      <a:pt x="33401" y="43688"/>
                      <a:pt x="46355" y="29718"/>
                      <a:pt x="65405" y="29718"/>
                    </a:cubicBezTo>
                    <a:cubicBezTo>
                      <a:pt x="76708" y="29210"/>
                      <a:pt x="87249" y="35687"/>
                      <a:pt x="91948" y="45974"/>
                    </a:cubicBezTo>
                    <a:lnTo>
                      <a:pt x="125984" y="45974"/>
                    </a:lnTo>
                    <a:cubicBezTo>
                      <a:pt x="119126" y="18669"/>
                      <a:pt x="93853" y="0"/>
                      <a:pt x="65786" y="1524"/>
                    </a:cubicBezTo>
                    <a:cubicBezTo>
                      <a:pt x="31750" y="254"/>
                      <a:pt x="3175" y="26797"/>
                      <a:pt x="1905" y="60833"/>
                    </a:cubicBezTo>
                    <a:cubicBezTo>
                      <a:pt x="1778" y="62611"/>
                      <a:pt x="1905" y="64389"/>
                      <a:pt x="1905" y="66294"/>
                    </a:cubicBezTo>
                    <a:close/>
                  </a:path>
                </a:pathLst>
              </a:custGeom>
              <a:solidFill>
                <a:srgbClr val="1B6CFD"/>
              </a:solidFill>
            </p:spPr>
          </p:sp>
        </p:grpSp>
        <p:grpSp>
          <p:nvGrpSpPr>
            <p:cNvPr id="29" name="Group 29"/>
            <p:cNvGrpSpPr>
              <a:grpSpLocks noChangeAspect="1"/>
            </p:cNvGrpSpPr>
            <p:nvPr/>
          </p:nvGrpSpPr>
          <p:grpSpPr>
            <a:xfrm>
              <a:off x="917787" y="292100"/>
              <a:ext cx="129540" cy="129540"/>
              <a:chOff x="0" y="0"/>
              <a:chExt cx="129540" cy="12954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-889" y="-127"/>
                <a:ext cx="130429" cy="129667"/>
              </a:xfrm>
              <a:custGeom>
                <a:avLst/>
                <a:gdLst/>
                <a:ahLst/>
                <a:cxnLst/>
                <a:rect l="l" t="t" r="r" b="b"/>
                <a:pathLst>
                  <a:path w="130429" h="129667">
                    <a:moveTo>
                      <a:pt x="65786" y="129667"/>
                    </a:moveTo>
                    <a:cubicBezTo>
                      <a:pt x="101600" y="129540"/>
                      <a:pt x="130429" y="100457"/>
                      <a:pt x="130429" y="64770"/>
                    </a:cubicBezTo>
                    <a:cubicBezTo>
                      <a:pt x="130429" y="29083"/>
                      <a:pt x="101219" y="0"/>
                      <a:pt x="65532" y="127"/>
                    </a:cubicBezTo>
                    <a:cubicBezTo>
                      <a:pt x="29845" y="254"/>
                      <a:pt x="1016" y="29083"/>
                      <a:pt x="889" y="64770"/>
                    </a:cubicBezTo>
                    <a:cubicBezTo>
                      <a:pt x="0" y="99695"/>
                      <a:pt x="27559" y="128651"/>
                      <a:pt x="62484" y="129667"/>
                    </a:cubicBezTo>
                    <a:cubicBezTo>
                      <a:pt x="63627" y="129667"/>
                      <a:pt x="64770" y="129667"/>
                      <a:pt x="65913" y="129667"/>
                    </a:cubicBezTo>
                    <a:close/>
                    <a:moveTo>
                      <a:pt x="65786" y="101600"/>
                    </a:moveTo>
                    <a:cubicBezTo>
                      <a:pt x="45339" y="101600"/>
                      <a:pt x="32385" y="87122"/>
                      <a:pt x="32385" y="64897"/>
                    </a:cubicBezTo>
                    <a:cubicBezTo>
                      <a:pt x="32385" y="42672"/>
                      <a:pt x="45339" y="28067"/>
                      <a:pt x="65786" y="28067"/>
                    </a:cubicBezTo>
                    <a:cubicBezTo>
                      <a:pt x="86233" y="28067"/>
                      <a:pt x="99187" y="42291"/>
                      <a:pt x="99187" y="64770"/>
                    </a:cubicBezTo>
                    <a:cubicBezTo>
                      <a:pt x="99187" y="87249"/>
                      <a:pt x="85979" y="101473"/>
                      <a:pt x="65786" y="101473"/>
                    </a:cubicBezTo>
                    <a:close/>
                  </a:path>
                </a:pathLst>
              </a:custGeom>
              <a:solidFill>
                <a:srgbClr val="1B6CFD"/>
              </a:solidFill>
            </p:spPr>
          </p:sp>
        </p:grpSp>
        <p:grpSp>
          <p:nvGrpSpPr>
            <p:cNvPr id="31" name="Group 31"/>
            <p:cNvGrpSpPr>
              <a:grpSpLocks noChangeAspect="1"/>
            </p:cNvGrpSpPr>
            <p:nvPr/>
          </p:nvGrpSpPr>
          <p:grpSpPr>
            <a:xfrm>
              <a:off x="1065107" y="293793"/>
              <a:ext cx="112607" cy="126153"/>
              <a:chOff x="0" y="0"/>
              <a:chExt cx="112607" cy="126153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112649" cy="126111"/>
              </a:xfrm>
              <a:custGeom>
                <a:avLst/>
                <a:gdLst/>
                <a:ahLst/>
                <a:cxnLst/>
                <a:rect l="l" t="t" r="r" b="b"/>
                <a:pathLst>
                  <a:path w="112649" h="126111">
                    <a:moveTo>
                      <a:pt x="112649" y="0"/>
                    </a:moveTo>
                    <a:lnTo>
                      <a:pt x="81915" y="0"/>
                    </a:lnTo>
                    <a:lnTo>
                      <a:pt x="81915" y="78105"/>
                    </a:lnTo>
                    <a:lnTo>
                      <a:pt x="30607" y="0"/>
                    </a:lnTo>
                    <a:lnTo>
                      <a:pt x="0" y="0"/>
                    </a:lnTo>
                    <a:lnTo>
                      <a:pt x="0" y="126111"/>
                    </a:lnTo>
                    <a:lnTo>
                      <a:pt x="30607" y="126111"/>
                    </a:lnTo>
                    <a:lnTo>
                      <a:pt x="30607" y="48260"/>
                    </a:lnTo>
                    <a:lnTo>
                      <a:pt x="81915" y="126111"/>
                    </a:lnTo>
                    <a:lnTo>
                      <a:pt x="112649" y="126111"/>
                    </a:lnTo>
                    <a:lnTo>
                      <a:pt x="112649" y="0"/>
                    </a:lnTo>
                    <a:close/>
                  </a:path>
                </a:pathLst>
              </a:custGeom>
              <a:solidFill>
                <a:srgbClr val="1B6CFD"/>
              </a:solidFill>
            </p:spPr>
          </p:sp>
        </p:grpSp>
        <p:grpSp>
          <p:nvGrpSpPr>
            <p:cNvPr id="33" name="Group 33"/>
            <p:cNvGrpSpPr>
              <a:grpSpLocks noChangeAspect="1"/>
            </p:cNvGrpSpPr>
            <p:nvPr/>
          </p:nvGrpSpPr>
          <p:grpSpPr>
            <a:xfrm>
              <a:off x="1200573" y="293793"/>
              <a:ext cx="109220" cy="126153"/>
              <a:chOff x="0" y="0"/>
              <a:chExt cx="109220" cy="126153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109220" cy="126111"/>
              </a:xfrm>
              <a:custGeom>
                <a:avLst/>
                <a:gdLst/>
                <a:ahLst/>
                <a:cxnLst/>
                <a:rect l="l" t="t" r="r" b="b"/>
                <a:pathLst>
                  <a:path w="109220" h="126111">
                    <a:moveTo>
                      <a:pt x="78486" y="0"/>
                    </a:moveTo>
                    <a:lnTo>
                      <a:pt x="78486" y="49403"/>
                    </a:lnTo>
                    <a:lnTo>
                      <a:pt x="30734" y="49403"/>
                    </a:lnTo>
                    <a:lnTo>
                      <a:pt x="30734" y="0"/>
                    </a:lnTo>
                    <a:lnTo>
                      <a:pt x="0" y="0"/>
                    </a:lnTo>
                    <a:lnTo>
                      <a:pt x="0" y="126111"/>
                    </a:lnTo>
                    <a:lnTo>
                      <a:pt x="30734" y="126111"/>
                    </a:lnTo>
                    <a:lnTo>
                      <a:pt x="30734" y="74168"/>
                    </a:lnTo>
                    <a:lnTo>
                      <a:pt x="78486" y="74168"/>
                    </a:lnTo>
                    <a:lnTo>
                      <a:pt x="78486" y="126111"/>
                    </a:lnTo>
                    <a:lnTo>
                      <a:pt x="109220" y="126111"/>
                    </a:lnTo>
                    <a:lnTo>
                      <a:pt x="109220" y="0"/>
                    </a:lnTo>
                    <a:lnTo>
                      <a:pt x="78486" y="0"/>
                    </a:lnTo>
                    <a:close/>
                  </a:path>
                </a:pathLst>
              </a:custGeom>
              <a:solidFill>
                <a:srgbClr val="1B6CFD"/>
              </a:solidFill>
            </p:spPr>
          </p:sp>
        </p:grpSp>
        <p:grpSp>
          <p:nvGrpSpPr>
            <p:cNvPr id="35" name="Group 35"/>
            <p:cNvGrpSpPr>
              <a:grpSpLocks noChangeAspect="1"/>
            </p:cNvGrpSpPr>
            <p:nvPr/>
          </p:nvGrpSpPr>
          <p:grpSpPr>
            <a:xfrm>
              <a:off x="1331807" y="293793"/>
              <a:ext cx="77893" cy="126153"/>
              <a:chOff x="0" y="0"/>
              <a:chExt cx="77893" cy="126153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77851" cy="126111"/>
              </a:xfrm>
              <a:custGeom>
                <a:avLst/>
                <a:gdLst/>
                <a:ahLst/>
                <a:cxnLst/>
                <a:rect l="l" t="t" r="r" b="b"/>
                <a:pathLst>
                  <a:path w="77851" h="126111">
                    <a:moveTo>
                      <a:pt x="77851" y="24638"/>
                    </a:moveTo>
                    <a:lnTo>
                      <a:pt x="77851" y="0"/>
                    </a:lnTo>
                    <a:lnTo>
                      <a:pt x="0" y="0"/>
                    </a:lnTo>
                    <a:lnTo>
                      <a:pt x="0" y="126111"/>
                    </a:lnTo>
                    <a:lnTo>
                      <a:pt x="77851" y="126111"/>
                    </a:lnTo>
                    <a:lnTo>
                      <a:pt x="77851" y="101473"/>
                    </a:lnTo>
                    <a:lnTo>
                      <a:pt x="30988" y="101473"/>
                    </a:lnTo>
                    <a:lnTo>
                      <a:pt x="30988" y="73787"/>
                    </a:lnTo>
                    <a:lnTo>
                      <a:pt x="72390" y="73787"/>
                    </a:lnTo>
                    <a:lnTo>
                      <a:pt x="72390" y="50038"/>
                    </a:lnTo>
                    <a:lnTo>
                      <a:pt x="30988" y="50038"/>
                    </a:lnTo>
                    <a:lnTo>
                      <a:pt x="30988" y="24638"/>
                    </a:lnTo>
                    <a:lnTo>
                      <a:pt x="77851" y="24638"/>
                    </a:lnTo>
                    <a:close/>
                  </a:path>
                </a:pathLst>
              </a:custGeom>
              <a:solidFill>
                <a:srgbClr val="1B6CFD"/>
              </a:solidFill>
            </p:spPr>
          </p:sp>
        </p:grpSp>
        <p:grpSp>
          <p:nvGrpSpPr>
            <p:cNvPr id="37" name="Group 37"/>
            <p:cNvGrpSpPr>
              <a:grpSpLocks noChangeAspect="1"/>
            </p:cNvGrpSpPr>
            <p:nvPr/>
          </p:nvGrpSpPr>
          <p:grpSpPr>
            <a:xfrm>
              <a:off x="1424093" y="292100"/>
              <a:ext cx="124460" cy="129540"/>
              <a:chOff x="0" y="0"/>
              <a:chExt cx="124460" cy="12954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-1524" y="-1397"/>
                <a:ext cx="126111" cy="132334"/>
              </a:xfrm>
              <a:custGeom>
                <a:avLst/>
                <a:gdLst/>
                <a:ahLst/>
                <a:cxnLst/>
                <a:rect l="l" t="t" r="r" b="b"/>
                <a:pathLst>
                  <a:path w="126111" h="132334">
                    <a:moveTo>
                      <a:pt x="1651" y="66294"/>
                    </a:moveTo>
                    <a:cubicBezTo>
                      <a:pt x="0" y="100203"/>
                      <a:pt x="26162" y="129159"/>
                      <a:pt x="60198" y="130810"/>
                    </a:cubicBezTo>
                    <a:cubicBezTo>
                      <a:pt x="61976" y="130937"/>
                      <a:pt x="63881" y="130937"/>
                      <a:pt x="65659" y="130810"/>
                    </a:cubicBezTo>
                    <a:cubicBezTo>
                      <a:pt x="93853" y="132334"/>
                      <a:pt x="119126" y="113792"/>
                      <a:pt x="126111" y="86487"/>
                    </a:cubicBezTo>
                    <a:lnTo>
                      <a:pt x="91948" y="86487"/>
                    </a:lnTo>
                    <a:cubicBezTo>
                      <a:pt x="87122" y="96774"/>
                      <a:pt x="76708" y="103124"/>
                      <a:pt x="65278" y="102743"/>
                    </a:cubicBezTo>
                    <a:cubicBezTo>
                      <a:pt x="46228" y="102743"/>
                      <a:pt x="33147" y="88646"/>
                      <a:pt x="33147" y="66167"/>
                    </a:cubicBezTo>
                    <a:cubicBezTo>
                      <a:pt x="33147" y="43688"/>
                      <a:pt x="46228" y="29718"/>
                      <a:pt x="65278" y="29718"/>
                    </a:cubicBezTo>
                    <a:cubicBezTo>
                      <a:pt x="76708" y="29210"/>
                      <a:pt x="87122" y="35687"/>
                      <a:pt x="91948" y="45974"/>
                    </a:cubicBezTo>
                    <a:lnTo>
                      <a:pt x="125984" y="45974"/>
                    </a:lnTo>
                    <a:cubicBezTo>
                      <a:pt x="119126" y="18669"/>
                      <a:pt x="93726" y="0"/>
                      <a:pt x="65532" y="1524"/>
                    </a:cubicBezTo>
                    <a:cubicBezTo>
                      <a:pt x="31496" y="254"/>
                      <a:pt x="2794" y="26797"/>
                      <a:pt x="1524" y="60833"/>
                    </a:cubicBezTo>
                    <a:cubicBezTo>
                      <a:pt x="1397" y="62611"/>
                      <a:pt x="1524" y="64389"/>
                      <a:pt x="1524" y="66294"/>
                    </a:cubicBezTo>
                    <a:close/>
                  </a:path>
                </a:pathLst>
              </a:custGeom>
              <a:solidFill>
                <a:srgbClr val="1B6CFD"/>
              </a:solidFill>
            </p:spPr>
          </p:sp>
        </p:grpSp>
        <p:grpSp>
          <p:nvGrpSpPr>
            <p:cNvPr id="39" name="Group 39"/>
            <p:cNvGrpSpPr>
              <a:grpSpLocks noChangeAspect="1"/>
            </p:cNvGrpSpPr>
            <p:nvPr/>
          </p:nvGrpSpPr>
          <p:grpSpPr>
            <a:xfrm>
              <a:off x="1567180" y="293793"/>
              <a:ext cx="30480" cy="126153"/>
              <a:chOff x="0" y="0"/>
              <a:chExt cx="30480" cy="126153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30480" cy="126111"/>
              </a:xfrm>
              <a:custGeom>
                <a:avLst/>
                <a:gdLst/>
                <a:ahLst/>
                <a:cxnLst/>
                <a:rect l="l" t="t" r="r" b="b"/>
                <a:pathLst>
                  <a:path w="30480" h="126111">
                    <a:moveTo>
                      <a:pt x="0" y="0"/>
                    </a:moveTo>
                    <a:lnTo>
                      <a:pt x="0" y="126111"/>
                    </a:lnTo>
                    <a:lnTo>
                      <a:pt x="30480" y="126111"/>
                    </a:lnTo>
                    <a:lnTo>
                      <a:pt x="3048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B6CFD"/>
              </a:solidFill>
            </p:spPr>
          </p:sp>
        </p:grpSp>
        <p:grpSp>
          <p:nvGrpSpPr>
            <p:cNvPr id="41" name="Group 41"/>
            <p:cNvGrpSpPr>
              <a:grpSpLocks noChangeAspect="1"/>
            </p:cNvGrpSpPr>
            <p:nvPr/>
          </p:nvGrpSpPr>
          <p:grpSpPr>
            <a:xfrm>
              <a:off x="1620520" y="293793"/>
              <a:ext cx="143087" cy="126153"/>
              <a:chOff x="0" y="0"/>
              <a:chExt cx="143087" cy="126153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143129" cy="126111"/>
              </a:xfrm>
              <a:custGeom>
                <a:avLst/>
                <a:gdLst/>
                <a:ahLst/>
                <a:cxnLst/>
                <a:rect l="l" t="t" r="r" b="b"/>
                <a:pathLst>
                  <a:path w="143129" h="126111">
                    <a:moveTo>
                      <a:pt x="0" y="0"/>
                    </a:moveTo>
                    <a:lnTo>
                      <a:pt x="0" y="126111"/>
                    </a:lnTo>
                    <a:lnTo>
                      <a:pt x="30734" y="126111"/>
                    </a:lnTo>
                    <a:lnTo>
                      <a:pt x="30734" y="50292"/>
                    </a:lnTo>
                    <a:lnTo>
                      <a:pt x="59182" y="126111"/>
                    </a:lnTo>
                    <a:lnTo>
                      <a:pt x="84074" y="126111"/>
                    </a:lnTo>
                    <a:lnTo>
                      <a:pt x="112268" y="50419"/>
                    </a:lnTo>
                    <a:lnTo>
                      <a:pt x="112268" y="126111"/>
                    </a:lnTo>
                    <a:lnTo>
                      <a:pt x="143129" y="126111"/>
                    </a:lnTo>
                    <a:lnTo>
                      <a:pt x="143129" y="0"/>
                    </a:lnTo>
                    <a:lnTo>
                      <a:pt x="106934" y="0"/>
                    </a:lnTo>
                    <a:lnTo>
                      <a:pt x="71755" y="87376"/>
                    </a:lnTo>
                    <a:lnTo>
                      <a:pt x="3632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B6CFD"/>
              </a:solidFill>
            </p:spPr>
          </p:sp>
        </p:grpSp>
        <p:grpSp>
          <p:nvGrpSpPr>
            <p:cNvPr id="43" name="Group 43"/>
            <p:cNvGrpSpPr>
              <a:grpSpLocks noChangeAspect="1"/>
            </p:cNvGrpSpPr>
            <p:nvPr/>
          </p:nvGrpSpPr>
          <p:grpSpPr>
            <a:xfrm>
              <a:off x="1785620" y="293793"/>
              <a:ext cx="77893" cy="126153"/>
              <a:chOff x="0" y="0"/>
              <a:chExt cx="77893" cy="126153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77851" cy="126111"/>
              </a:xfrm>
              <a:custGeom>
                <a:avLst/>
                <a:gdLst/>
                <a:ahLst/>
                <a:cxnLst/>
                <a:rect l="l" t="t" r="r" b="b"/>
                <a:pathLst>
                  <a:path w="77851" h="126111">
                    <a:moveTo>
                      <a:pt x="77851" y="24638"/>
                    </a:moveTo>
                    <a:lnTo>
                      <a:pt x="77851" y="0"/>
                    </a:lnTo>
                    <a:lnTo>
                      <a:pt x="0" y="0"/>
                    </a:lnTo>
                    <a:lnTo>
                      <a:pt x="0" y="126111"/>
                    </a:lnTo>
                    <a:lnTo>
                      <a:pt x="77851" y="126111"/>
                    </a:lnTo>
                    <a:lnTo>
                      <a:pt x="77851" y="101473"/>
                    </a:lnTo>
                    <a:lnTo>
                      <a:pt x="30988" y="101473"/>
                    </a:lnTo>
                    <a:lnTo>
                      <a:pt x="30988" y="73787"/>
                    </a:lnTo>
                    <a:lnTo>
                      <a:pt x="72517" y="73787"/>
                    </a:lnTo>
                    <a:lnTo>
                      <a:pt x="72517" y="50038"/>
                    </a:lnTo>
                    <a:lnTo>
                      <a:pt x="30988" y="50038"/>
                    </a:lnTo>
                    <a:lnTo>
                      <a:pt x="30988" y="24638"/>
                    </a:lnTo>
                    <a:lnTo>
                      <a:pt x="77851" y="24638"/>
                    </a:lnTo>
                    <a:close/>
                  </a:path>
                </a:pathLst>
              </a:custGeom>
              <a:solidFill>
                <a:srgbClr val="1B6CFD"/>
              </a:solidFill>
            </p:spPr>
          </p:sp>
        </p:grpSp>
        <p:grpSp>
          <p:nvGrpSpPr>
            <p:cNvPr id="45" name="Group 45"/>
            <p:cNvGrpSpPr>
              <a:grpSpLocks noChangeAspect="1"/>
            </p:cNvGrpSpPr>
            <p:nvPr/>
          </p:nvGrpSpPr>
          <p:grpSpPr>
            <a:xfrm>
              <a:off x="1883833" y="293793"/>
              <a:ext cx="112607" cy="126153"/>
              <a:chOff x="0" y="0"/>
              <a:chExt cx="112607" cy="126153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112649" cy="126111"/>
              </a:xfrm>
              <a:custGeom>
                <a:avLst/>
                <a:gdLst/>
                <a:ahLst/>
                <a:cxnLst/>
                <a:rect l="l" t="t" r="r" b="b"/>
                <a:pathLst>
                  <a:path w="112649" h="126111">
                    <a:moveTo>
                      <a:pt x="112649" y="0"/>
                    </a:moveTo>
                    <a:lnTo>
                      <a:pt x="81915" y="0"/>
                    </a:lnTo>
                    <a:lnTo>
                      <a:pt x="81915" y="78105"/>
                    </a:lnTo>
                    <a:lnTo>
                      <a:pt x="30607" y="0"/>
                    </a:lnTo>
                    <a:lnTo>
                      <a:pt x="0" y="0"/>
                    </a:lnTo>
                    <a:lnTo>
                      <a:pt x="0" y="126111"/>
                    </a:lnTo>
                    <a:lnTo>
                      <a:pt x="30607" y="126111"/>
                    </a:lnTo>
                    <a:lnTo>
                      <a:pt x="30607" y="48260"/>
                    </a:lnTo>
                    <a:lnTo>
                      <a:pt x="81915" y="126111"/>
                    </a:lnTo>
                    <a:lnTo>
                      <a:pt x="112649" y="126111"/>
                    </a:lnTo>
                    <a:lnTo>
                      <a:pt x="112649" y="0"/>
                    </a:lnTo>
                    <a:close/>
                  </a:path>
                </a:pathLst>
              </a:custGeom>
              <a:solidFill>
                <a:srgbClr val="1B6CFD"/>
              </a:solidFill>
            </p:spPr>
          </p:sp>
        </p:grpSp>
        <p:grpSp>
          <p:nvGrpSpPr>
            <p:cNvPr id="47" name="Group 47"/>
            <p:cNvGrpSpPr>
              <a:grpSpLocks noChangeAspect="1"/>
            </p:cNvGrpSpPr>
            <p:nvPr/>
          </p:nvGrpSpPr>
          <p:grpSpPr>
            <a:xfrm>
              <a:off x="2012527" y="293793"/>
              <a:ext cx="98213" cy="126153"/>
              <a:chOff x="0" y="0"/>
              <a:chExt cx="98213" cy="126153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0" y="0"/>
                <a:ext cx="98171" cy="126238"/>
              </a:xfrm>
              <a:custGeom>
                <a:avLst/>
                <a:gdLst/>
                <a:ahLst/>
                <a:cxnLst/>
                <a:rect l="l" t="t" r="r" b="b"/>
                <a:pathLst>
                  <a:path w="98171" h="126238">
                    <a:moveTo>
                      <a:pt x="0" y="0"/>
                    </a:moveTo>
                    <a:lnTo>
                      <a:pt x="0" y="24638"/>
                    </a:lnTo>
                    <a:lnTo>
                      <a:pt x="33655" y="24638"/>
                    </a:lnTo>
                    <a:lnTo>
                      <a:pt x="33655" y="126238"/>
                    </a:lnTo>
                    <a:lnTo>
                      <a:pt x="64516" y="126238"/>
                    </a:lnTo>
                    <a:lnTo>
                      <a:pt x="64516" y="24638"/>
                    </a:lnTo>
                    <a:lnTo>
                      <a:pt x="98171" y="24638"/>
                    </a:lnTo>
                    <a:lnTo>
                      <a:pt x="9817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B6CFD"/>
              </a:solidFill>
            </p:spPr>
          </p:sp>
        </p:grpSp>
        <p:grpSp>
          <p:nvGrpSpPr>
            <p:cNvPr id="49" name="Group 49"/>
            <p:cNvGrpSpPr>
              <a:grpSpLocks noChangeAspect="1"/>
            </p:cNvGrpSpPr>
            <p:nvPr/>
          </p:nvGrpSpPr>
          <p:grpSpPr>
            <a:xfrm>
              <a:off x="2120900" y="292100"/>
              <a:ext cx="129540" cy="129540"/>
              <a:chOff x="0" y="0"/>
              <a:chExt cx="129540" cy="129540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-889" y="-127"/>
                <a:ext cx="130556" cy="129667"/>
              </a:xfrm>
              <a:custGeom>
                <a:avLst/>
                <a:gdLst/>
                <a:ahLst/>
                <a:cxnLst/>
                <a:rect l="l" t="t" r="r" b="b"/>
                <a:pathLst>
                  <a:path w="130556" h="129667">
                    <a:moveTo>
                      <a:pt x="65913" y="129667"/>
                    </a:moveTo>
                    <a:cubicBezTo>
                      <a:pt x="101727" y="129540"/>
                      <a:pt x="130556" y="100457"/>
                      <a:pt x="130429" y="64643"/>
                    </a:cubicBezTo>
                    <a:cubicBezTo>
                      <a:pt x="130302" y="28829"/>
                      <a:pt x="101219" y="0"/>
                      <a:pt x="65405" y="127"/>
                    </a:cubicBezTo>
                    <a:cubicBezTo>
                      <a:pt x="29591" y="254"/>
                      <a:pt x="1016" y="29210"/>
                      <a:pt x="889" y="64770"/>
                    </a:cubicBezTo>
                    <a:cubicBezTo>
                      <a:pt x="0" y="99695"/>
                      <a:pt x="27686" y="128778"/>
                      <a:pt x="62611" y="129667"/>
                    </a:cubicBezTo>
                    <a:cubicBezTo>
                      <a:pt x="63754" y="129667"/>
                      <a:pt x="64770" y="129667"/>
                      <a:pt x="65913" y="129667"/>
                    </a:cubicBezTo>
                    <a:close/>
                    <a:moveTo>
                      <a:pt x="65913" y="101600"/>
                    </a:moveTo>
                    <a:cubicBezTo>
                      <a:pt x="45339" y="101600"/>
                      <a:pt x="32385" y="87122"/>
                      <a:pt x="32385" y="64897"/>
                    </a:cubicBezTo>
                    <a:cubicBezTo>
                      <a:pt x="32385" y="42672"/>
                      <a:pt x="45339" y="28067"/>
                      <a:pt x="65913" y="28067"/>
                    </a:cubicBezTo>
                    <a:cubicBezTo>
                      <a:pt x="86487" y="28067"/>
                      <a:pt x="99187" y="42291"/>
                      <a:pt x="99187" y="64770"/>
                    </a:cubicBezTo>
                    <a:cubicBezTo>
                      <a:pt x="99187" y="87249"/>
                      <a:pt x="85979" y="101473"/>
                      <a:pt x="65913" y="101473"/>
                    </a:cubicBezTo>
                    <a:close/>
                  </a:path>
                </a:pathLst>
              </a:custGeom>
              <a:solidFill>
                <a:srgbClr val="1B6CFD"/>
              </a:solidFill>
            </p:spPr>
          </p:sp>
        </p:grpSp>
        <p:grpSp>
          <p:nvGrpSpPr>
            <p:cNvPr id="51" name="Group 51"/>
            <p:cNvGrpSpPr>
              <a:grpSpLocks noChangeAspect="1"/>
            </p:cNvGrpSpPr>
            <p:nvPr/>
          </p:nvGrpSpPr>
          <p:grpSpPr>
            <a:xfrm>
              <a:off x="791633" y="473287"/>
              <a:ext cx="84667" cy="149860"/>
              <a:chOff x="0" y="0"/>
              <a:chExt cx="84667" cy="149860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84709" cy="149860"/>
              </a:xfrm>
              <a:custGeom>
                <a:avLst/>
                <a:gdLst/>
                <a:ahLst/>
                <a:cxnLst/>
                <a:rect l="l" t="t" r="r" b="b"/>
                <a:pathLst>
                  <a:path w="84709" h="149860">
                    <a:moveTo>
                      <a:pt x="36703" y="0"/>
                    </a:moveTo>
                    <a:lnTo>
                      <a:pt x="0" y="0"/>
                    </a:lnTo>
                    <a:lnTo>
                      <a:pt x="0" y="149860"/>
                    </a:lnTo>
                    <a:lnTo>
                      <a:pt x="84709" y="149860"/>
                    </a:lnTo>
                    <a:lnTo>
                      <a:pt x="84709" y="121666"/>
                    </a:lnTo>
                    <a:lnTo>
                      <a:pt x="36703" y="121666"/>
                    </a:lnTo>
                    <a:lnTo>
                      <a:pt x="36703" y="0"/>
                    </a:lnTo>
                    <a:close/>
                  </a:path>
                </a:pathLst>
              </a:custGeom>
              <a:solidFill>
                <a:srgbClr val="1B6CFD"/>
              </a:solidFill>
            </p:spPr>
          </p:sp>
        </p:grpSp>
        <p:grpSp>
          <p:nvGrpSpPr>
            <p:cNvPr id="53" name="Group 53"/>
            <p:cNvGrpSpPr>
              <a:grpSpLocks noChangeAspect="1"/>
            </p:cNvGrpSpPr>
            <p:nvPr/>
          </p:nvGrpSpPr>
          <p:grpSpPr>
            <a:xfrm>
              <a:off x="894080" y="473287"/>
              <a:ext cx="36407" cy="149860"/>
              <a:chOff x="0" y="0"/>
              <a:chExt cx="36407" cy="149860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36449" cy="149860"/>
              </a:xfrm>
              <a:custGeom>
                <a:avLst/>
                <a:gdLst/>
                <a:ahLst/>
                <a:cxnLst/>
                <a:rect l="l" t="t" r="r" b="b"/>
                <a:pathLst>
                  <a:path w="36449" h="149860">
                    <a:moveTo>
                      <a:pt x="0" y="0"/>
                    </a:moveTo>
                    <a:lnTo>
                      <a:pt x="0" y="149860"/>
                    </a:lnTo>
                    <a:lnTo>
                      <a:pt x="36449" y="149860"/>
                    </a:lnTo>
                    <a:lnTo>
                      <a:pt x="3644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B6CFD"/>
              </a:solidFill>
            </p:spPr>
          </p:sp>
        </p:grpSp>
        <p:grpSp>
          <p:nvGrpSpPr>
            <p:cNvPr id="55" name="Group 55"/>
            <p:cNvGrpSpPr>
              <a:grpSpLocks noChangeAspect="1"/>
            </p:cNvGrpSpPr>
            <p:nvPr/>
          </p:nvGrpSpPr>
          <p:grpSpPr>
            <a:xfrm>
              <a:off x="957580" y="473287"/>
              <a:ext cx="119380" cy="149860"/>
              <a:chOff x="0" y="0"/>
              <a:chExt cx="119380" cy="149860"/>
            </a:xfrm>
          </p:grpSpPr>
          <p:sp>
            <p:nvSpPr>
              <p:cNvPr id="56" name="Freeform 56"/>
              <p:cNvSpPr/>
              <p:nvPr/>
            </p:nvSpPr>
            <p:spPr>
              <a:xfrm>
                <a:off x="0" y="0"/>
                <a:ext cx="119634" cy="149860"/>
              </a:xfrm>
              <a:custGeom>
                <a:avLst/>
                <a:gdLst/>
                <a:ahLst/>
                <a:cxnLst/>
                <a:rect l="l" t="t" r="r" b="b"/>
                <a:pathLst>
                  <a:path w="119634" h="149860">
                    <a:moveTo>
                      <a:pt x="82550" y="104140"/>
                    </a:moveTo>
                    <a:cubicBezTo>
                      <a:pt x="82550" y="114808"/>
                      <a:pt x="75565" y="120396"/>
                      <a:pt x="63373" y="120396"/>
                    </a:cubicBezTo>
                    <a:lnTo>
                      <a:pt x="36449" y="120396"/>
                    </a:lnTo>
                    <a:lnTo>
                      <a:pt x="36449" y="87249"/>
                    </a:lnTo>
                    <a:lnTo>
                      <a:pt x="62865" y="87249"/>
                    </a:lnTo>
                    <a:cubicBezTo>
                      <a:pt x="75057" y="87249"/>
                      <a:pt x="82550" y="93472"/>
                      <a:pt x="82550" y="104140"/>
                    </a:cubicBezTo>
                    <a:close/>
                    <a:moveTo>
                      <a:pt x="78867" y="44831"/>
                    </a:moveTo>
                    <a:cubicBezTo>
                      <a:pt x="78867" y="55118"/>
                      <a:pt x="72263" y="60325"/>
                      <a:pt x="60325" y="60325"/>
                    </a:cubicBezTo>
                    <a:lnTo>
                      <a:pt x="36449" y="60325"/>
                    </a:lnTo>
                    <a:lnTo>
                      <a:pt x="36449" y="29337"/>
                    </a:lnTo>
                    <a:lnTo>
                      <a:pt x="60325" y="29337"/>
                    </a:lnTo>
                    <a:cubicBezTo>
                      <a:pt x="72263" y="29337"/>
                      <a:pt x="78867" y="34925"/>
                      <a:pt x="78867" y="44831"/>
                    </a:cubicBezTo>
                    <a:close/>
                    <a:moveTo>
                      <a:pt x="119380" y="108966"/>
                    </a:moveTo>
                    <a:cubicBezTo>
                      <a:pt x="119634" y="91567"/>
                      <a:pt x="107569" y="76454"/>
                      <a:pt x="90678" y="72898"/>
                    </a:cubicBezTo>
                    <a:cubicBezTo>
                      <a:pt x="106045" y="68834"/>
                      <a:pt x="116586" y="54610"/>
                      <a:pt x="116078" y="38735"/>
                    </a:cubicBezTo>
                    <a:cubicBezTo>
                      <a:pt x="115951" y="14859"/>
                      <a:pt x="97917" y="0"/>
                      <a:pt x="67437" y="0"/>
                    </a:cubicBezTo>
                    <a:lnTo>
                      <a:pt x="0" y="0"/>
                    </a:lnTo>
                    <a:lnTo>
                      <a:pt x="0" y="149860"/>
                    </a:lnTo>
                    <a:lnTo>
                      <a:pt x="69342" y="149860"/>
                    </a:lnTo>
                    <a:cubicBezTo>
                      <a:pt x="100838" y="149860"/>
                      <a:pt x="118999" y="133731"/>
                      <a:pt x="118999" y="108966"/>
                    </a:cubicBezTo>
                    <a:close/>
                  </a:path>
                </a:pathLst>
              </a:custGeom>
              <a:solidFill>
                <a:srgbClr val="1B6CFD"/>
              </a:solidFill>
            </p:spPr>
          </p:sp>
        </p:grpSp>
        <p:grpSp>
          <p:nvGrpSpPr>
            <p:cNvPr id="57" name="Group 57"/>
            <p:cNvGrpSpPr>
              <a:grpSpLocks noChangeAspect="1"/>
            </p:cNvGrpSpPr>
            <p:nvPr/>
          </p:nvGrpSpPr>
          <p:grpSpPr>
            <a:xfrm>
              <a:off x="1098127" y="473287"/>
              <a:ext cx="92287" cy="149860"/>
              <a:chOff x="0" y="0"/>
              <a:chExt cx="92287" cy="149860"/>
            </a:xfrm>
          </p:grpSpPr>
          <p:sp>
            <p:nvSpPr>
              <p:cNvPr id="58" name="Freeform 58"/>
              <p:cNvSpPr/>
              <p:nvPr/>
            </p:nvSpPr>
            <p:spPr>
              <a:xfrm>
                <a:off x="0" y="0"/>
                <a:ext cx="92329" cy="149860"/>
              </a:xfrm>
              <a:custGeom>
                <a:avLst/>
                <a:gdLst/>
                <a:ahLst/>
                <a:cxnLst/>
                <a:rect l="l" t="t" r="r" b="b"/>
                <a:pathLst>
                  <a:path w="92329" h="149860">
                    <a:moveTo>
                      <a:pt x="92329" y="29210"/>
                    </a:moveTo>
                    <a:lnTo>
                      <a:pt x="92329" y="0"/>
                    </a:lnTo>
                    <a:lnTo>
                      <a:pt x="0" y="0"/>
                    </a:lnTo>
                    <a:lnTo>
                      <a:pt x="0" y="149860"/>
                    </a:lnTo>
                    <a:lnTo>
                      <a:pt x="92329" y="149860"/>
                    </a:lnTo>
                    <a:lnTo>
                      <a:pt x="92329" y="120650"/>
                    </a:lnTo>
                    <a:lnTo>
                      <a:pt x="36703" y="120650"/>
                    </a:lnTo>
                    <a:lnTo>
                      <a:pt x="36703" y="87757"/>
                    </a:lnTo>
                    <a:lnTo>
                      <a:pt x="85852" y="87757"/>
                    </a:lnTo>
                    <a:lnTo>
                      <a:pt x="85852" y="59436"/>
                    </a:lnTo>
                    <a:lnTo>
                      <a:pt x="36703" y="59436"/>
                    </a:lnTo>
                    <a:lnTo>
                      <a:pt x="36703" y="29210"/>
                    </a:lnTo>
                    <a:lnTo>
                      <a:pt x="92329" y="29210"/>
                    </a:lnTo>
                    <a:close/>
                  </a:path>
                </a:pathLst>
              </a:custGeom>
              <a:solidFill>
                <a:srgbClr val="1B6CFD"/>
              </a:solidFill>
            </p:spPr>
          </p:sp>
        </p:grpSp>
        <p:grpSp>
          <p:nvGrpSpPr>
            <p:cNvPr id="59" name="Group 59"/>
            <p:cNvGrpSpPr>
              <a:grpSpLocks noChangeAspect="1"/>
            </p:cNvGrpSpPr>
            <p:nvPr/>
          </p:nvGrpSpPr>
          <p:grpSpPr>
            <a:xfrm>
              <a:off x="1214120" y="473287"/>
              <a:ext cx="117687" cy="149860"/>
              <a:chOff x="0" y="0"/>
              <a:chExt cx="117687" cy="149860"/>
            </a:xfrm>
          </p:grpSpPr>
          <p:sp>
            <p:nvSpPr>
              <p:cNvPr id="60" name="Freeform 60"/>
              <p:cNvSpPr/>
              <p:nvPr/>
            </p:nvSpPr>
            <p:spPr>
              <a:xfrm>
                <a:off x="0" y="0"/>
                <a:ext cx="117729" cy="149860"/>
              </a:xfrm>
              <a:custGeom>
                <a:avLst/>
                <a:gdLst/>
                <a:ahLst/>
                <a:cxnLst/>
                <a:rect l="l" t="t" r="r" b="b"/>
                <a:pathLst>
                  <a:path w="117729" h="149860">
                    <a:moveTo>
                      <a:pt x="79375" y="48641"/>
                    </a:moveTo>
                    <a:cubicBezTo>
                      <a:pt x="79375" y="60452"/>
                      <a:pt x="72898" y="67437"/>
                      <a:pt x="59309" y="67437"/>
                    </a:cubicBezTo>
                    <a:lnTo>
                      <a:pt x="36576" y="67437"/>
                    </a:lnTo>
                    <a:lnTo>
                      <a:pt x="36576" y="30353"/>
                    </a:lnTo>
                    <a:lnTo>
                      <a:pt x="59309" y="30353"/>
                    </a:lnTo>
                    <a:cubicBezTo>
                      <a:pt x="73025" y="30353"/>
                      <a:pt x="79375" y="37592"/>
                      <a:pt x="79375" y="48641"/>
                    </a:cubicBezTo>
                    <a:close/>
                    <a:moveTo>
                      <a:pt x="61468" y="0"/>
                    </a:moveTo>
                    <a:lnTo>
                      <a:pt x="0" y="0"/>
                    </a:lnTo>
                    <a:lnTo>
                      <a:pt x="0" y="149860"/>
                    </a:lnTo>
                    <a:lnTo>
                      <a:pt x="36576" y="149860"/>
                    </a:lnTo>
                    <a:lnTo>
                      <a:pt x="36576" y="93345"/>
                    </a:lnTo>
                    <a:lnTo>
                      <a:pt x="45339" y="93345"/>
                    </a:lnTo>
                    <a:lnTo>
                      <a:pt x="76327" y="149860"/>
                    </a:lnTo>
                    <a:lnTo>
                      <a:pt x="117729" y="149860"/>
                    </a:lnTo>
                    <a:lnTo>
                      <a:pt x="83058" y="90551"/>
                    </a:lnTo>
                    <a:cubicBezTo>
                      <a:pt x="102997" y="85725"/>
                      <a:pt x="116840" y="67691"/>
                      <a:pt x="116459" y="47244"/>
                    </a:cubicBezTo>
                    <a:cubicBezTo>
                      <a:pt x="116332" y="21082"/>
                      <a:pt x="97917" y="0"/>
                      <a:pt x="61214" y="0"/>
                    </a:cubicBezTo>
                    <a:close/>
                  </a:path>
                </a:pathLst>
              </a:custGeom>
              <a:solidFill>
                <a:srgbClr val="1B6CFD"/>
              </a:solidFill>
            </p:spPr>
          </p:sp>
        </p:grpSp>
        <p:grpSp>
          <p:nvGrpSpPr>
            <p:cNvPr id="61" name="Group 61"/>
            <p:cNvGrpSpPr>
              <a:grpSpLocks noChangeAspect="1"/>
            </p:cNvGrpSpPr>
            <p:nvPr/>
          </p:nvGrpSpPr>
          <p:grpSpPr>
            <a:xfrm>
              <a:off x="1346200" y="473287"/>
              <a:ext cx="115993" cy="149860"/>
              <a:chOff x="0" y="0"/>
              <a:chExt cx="115993" cy="149860"/>
            </a:xfrm>
          </p:grpSpPr>
          <p:sp>
            <p:nvSpPr>
              <p:cNvPr id="62" name="Freeform 62"/>
              <p:cNvSpPr/>
              <p:nvPr/>
            </p:nvSpPr>
            <p:spPr>
              <a:xfrm>
                <a:off x="0" y="0"/>
                <a:ext cx="115951" cy="149860"/>
              </a:xfrm>
              <a:custGeom>
                <a:avLst/>
                <a:gdLst/>
                <a:ahLst/>
                <a:cxnLst/>
                <a:rect l="l" t="t" r="r" b="b"/>
                <a:pathLst>
                  <a:path w="115951" h="149860">
                    <a:moveTo>
                      <a:pt x="0" y="0"/>
                    </a:moveTo>
                    <a:lnTo>
                      <a:pt x="0" y="29210"/>
                    </a:lnTo>
                    <a:lnTo>
                      <a:pt x="39751" y="29210"/>
                    </a:lnTo>
                    <a:lnTo>
                      <a:pt x="39751" y="149860"/>
                    </a:lnTo>
                    <a:lnTo>
                      <a:pt x="76327" y="149860"/>
                    </a:lnTo>
                    <a:lnTo>
                      <a:pt x="76327" y="29210"/>
                    </a:lnTo>
                    <a:lnTo>
                      <a:pt x="115951" y="29210"/>
                    </a:lnTo>
                    <a:lnTo>
                      <a:pt x="11595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B6CFD"/>
              </a:solidFill>
            </p:spPr>
          </p:sp>
        </p:grpSp>
        <p:grpSp>
          <p:nvGrpSpPr>
            <p:cNvPr id="63" name="Group 63"/>
            <p:cNvGrpSpPr>
              <a:grpSpLocks noChangeAspect="1"/>
            </p:cNvGrpSpPr>
            <p:nvPr/>
          </p:nvGrpSpPr>
          <p:grpSpPr>
            <a:xfrm>
              <a:off x="1471507" y="473287"/>
              <a:ext cx="150707" cy="149860"/>
              <a:chOff x="0" y="0"/>
              <a:chExt cx="150707" cy="149860"/>
            </a:xfrm>
          </p:grpSpPr>
          <p:sp>
            <p:nvSpPr>
              <p:cNvPr id="64" name="Freeform 64"/>
              <p:cNvSpPr/>
              <p:nvPr/>
            </p:nvSpPr>
            <p:spPr>
              <a:xfrm>
                <a:off x="0" y="0"/>
                <a:ext cx="150749" cy="149860"/>
              </a:xfrm>
              <a:custGeom>
                <a:avLst/>
                <a:gdLst/>
                <a:ahLst/>
                <a:cxnLst/>
                <a:rect l="l" t="t" r="r" b="b"/>
                <a:pathLst>
                  <a:path w="150749" h="149860">
                    <a:moveTo>
                      <a:pt x="112014" y="149860"/>
                    </a:moveTo>
                    <a:lnTo>
                      <a:pt x="150749" y="149860"/>
                    </a:lnTo>
                    <a:lnTo>
                      <a:pt x="96520" y="0"/>
                    </a:lnTo>
                    <a:lnTo>
                      <a:pt x="54102" y="0"/>
                    </a:lnTo>
                    <a:lnTo>
                      <a:pt x="0" y="149860"/>
                    </a:lnTo>
                    <a:lnTo>
                      <a:pt x="38354" y="149860"/>
                    </a:lnTo>
                    <a:lnTo>
                      <a:pt x="46990" y="123444"/>
                    </a:lnTo>
                    <a:lnTo>
                      <a:pt x="102997" y="123444"/>
                    </a:lnTo>
                    <a:lnTo>
                      <a:pt x="112014" y="149860"/>
                    </a:lnTo>
                    <a:close/>
                    <a:moveTo>
                      <a:pt x="93345" y="95123"/>
                    </a:moveTo>
                    <a:lnTo>
                      <a:pt x="56261" y="95123"/>
                    </a:lnTo>
                    <a:lnTo>
                      <a:pt x="74676" y="40386"/>
                    </a:lnTo>
                    <a:lnTo>
                      <a:pt x="93345" y="95123"/>
                    </a:lnTo>
                    <a:close/>
                  </a:path>
                </a:pathLst>
              </a:custGeom>
              <a:solidFill>
                <a:srgbClr val="1B6CFD"/>
              </a:solidFill>
            </p:spPr>
          </p:sp>
        </p:grpSp>
        <p:grpSp>
          <p:nvGrpSpPr>
            <p:cNvPr id="65" name="Group 65"/>
            <p:cNvGrpSpPr>
              <a:grpSpLocks noChangeAspect="1"/>
            </p:cNvGrpSpPr>
            <p:nvPr/>
          </p:nvGrpSpPr>
          <p:grpSpPr>
            <a:xfrm>
              <a:off x="0" y="0"/>
              <a:ext cx="707813" cy="706120"/>
              <a:chOff x="0" y="0"/>
              <a:chExt cx="707813" cy="706120"/>
            </a:xfrm>
          </p:grpSpPr>
          <p:sp>
            <p:nvSpPr>
              <p:cNvPr id="66" name="Freeform 66"/>
              <p:cNvSpPr/>
              <p:nvPr/>
            </p:nvSpPr>
            <p:spPr>
              <a:xfrm>
                <a:off x="-17272" y="-17272"/>
                <a:ext cx="742442" cy="740664"/>
              </a:xfrm>
              <a:custGeom>
                <a:avLst/>
                <a:gdLst/>
                <a:ahLst/>
                <a:cxnLst/>
                <a:rect l="l" t="t" r="r" b="b"/>
                <a:pathLst>
                  <a:path w="742442" h="740664">
                    <a:moveTo>
                      <a:pt x="212598" y="615442"/>
                    </a:moveTo>
                    <a:lnTo>
                      <a:pt x="372491" y="707263"/>
                    </a:lnTo>
                    <a:cubicBezTo>
                      <a:pt x="431292" y="740664"/>
                      <a:pt x="506095" y="720598"/>
                      <a:pt x="540004" y="662178"/>
                    </a:cubicBezTo>
                    <a:lnTo>
                      <a:pt x="708914" y="369062"/>
                    </a:lnTo>
                    <a:cubicBezTo>
                      <a:pt x="742442" y="310388"/>
                      <a:pt x="722249" y="235839"/>
                      <a:pt x="663702" y="202057"/>
                    </a:cubicBezTo>
                    <a:lnTo>
                      <a:pt x="661670" y="200787"/>
                    </a:lnTo>
                    <a:lnTo>
                      <a:pt x="499491" y="108077"/>
                    </a:lnTo>
                    <a:lnTo>
                      <a:pt x="369824" y="33401"/>
                    </a:lnTo>
                    <a:cubicBezTo>
                      <a:pt x="311023" y="0"/>
                      <a:pt x="236220" y="20193"/>
                      <a:pt x="202438" y="78613"/>
                    </a:cubicBezTo>
                    <a:lnTo>
                      <a:pt x="33401" y="371602"/>
                    </a:lnTo>
                    <a:cubicBezTo>
                      <a:pt x="0" y="430276"/>
                      <a:pt x="20193" y="504952"/>
                      <a:pt x="78740" y="538734"/>
                    </a:cubicBezTo>
                    <a:cubicBezTo>
                      <a:pt x="78740" y="538734"/>
                      <a:pt x="187833" y="604774"/>
                      <a:pt x="212598" y="615442"/>
                    </a:cubicBezTo>
                    <a:close/>
                  </a:path>
                </a:pathLst>
              </a:custGeom>
              <a:solidFill>
                <a:srgbClr val="1B6CFD"/>
              </a:solidFill>
            </p:spPr>
          </p:sp>
        </p:grpSp>
        <p:grpSp>
          <p:nvGrpSpPr>
            <p:cNvPr id="67" name="Group 67"/>
            <p:cNvGrpSpPr>
              <a:grpSpLocks noChangeAspect="1"/>
            </p:cNvGrpSpPr>
            <p:nvPr/>
          </p:nvGrpSpPr>
          <p:grpSpPr>
            <a:xfrm>
              <a:off x="104140" y="228600"/>
              <a:ext cx="108373" cy="237913"/>
              <a:chOff x="0" y="0"/>
              <a:chExt cx="108373" cy="237913"/>
            </a:xfrm>
          </p:grpSpPr>
          <p:sp>
            <p:nvSpPr>
              <p:cNvPr id="68" name="Freeform 68"/>
              <p:cNvSpPr/>
              <p:nvPr/>
            </p:nvSpPr>
            <p:spPr>
              <a:xfrm>
                <a:off x="0" y="0"/>
                <a:ext cx="108331" cy="237871"/>
              </a:xfrm>
              <a:custGeom>
                <a:avLst/>
                <a:gdLst/>
                <a:ahLst/>
                <a:cxnLst/>
                <a:rect l="l" t="t" r="r" b="b"/>
                <a:pathLst>
                  <a:path w="108331" h="237871">
                    <a:moveTo>
                      <a:pt x="42164" y="0"/>
                    </a:moveTo>
                    <a:lnTo>
                      <a:pt x="0" y="237871"/>
                    </a:lnTo>
                    <a:lnTo>
                      <a:pt x="66548" y="237871"/>
                    </a:lnTo>
                    <a:lnTo>
                      <a:pt x="108331" y="0"/>
                    </a:lnTo>
                    <a:lnTo>
                      <a:pt x="42164" y="0"/>
                    </a:lnTo>
                    <a:close/>
                  </a:path>
                </a:pathLst>
              </a:custGeom>
              <a:solidFill>
                <a:srgbClr val="F6F6FE"/>
              </a:solidFill>
            </p:spPr>
          </p:sp>
        </p:grpSp>
        <p:grpSp>
          <p:nvGrpSpPr>
            <p:cNvPr id="69" name="Group 69"/>
            <p:cNvGrpSpPr>
              <a:grpSpLocks noChangeAspect="1"/>
            </p:cNvGrpSpPr>
            <p:nvPr/>
          </p:nvGrpSpPr>
          <p:grpSpPr>
            <a:xfrm>
              <a:off x="209973" y="226060"/>
              <a:ext cx="241300" cy="242147"/>
              <a:chOff x="0" y="0"/>
              <a:chExt cx="241300" cy="242147"/>
            </a:xfrm>
          </p:grpSpPr>
          <p:sp>
            <p:nvSpPr>
              <p:cNvPr id="70" name="Freeform 70"/>
              <p:cNvSpPr/>
              <p:nvPr/>
            </p:nvSpPr>
            <p:spPr>
              <a:xfrm>
                <a:off x="-10160" y="0"/>
                <a:ext cx="251460" cy="242697"/>
              </a:xfrm>
              <a:custGeom>
                <a:avLst/>
                <a:gdLst/>
                <a:ahLst/>
                <a:cxnLst/>
                <a:rect l="l" t="t" r="r" b="b"/>
                <a:pathLst>
                  <a:path w="251460" h="242697">
                    <a:moveTo>
                      <a:pt x="12573" y="120904"/>
                    </a:moveTo>
                    <a:cubicBezTo>
                      <a:pt x="0" y="192024"/>
                      <a:pt x="37973" y="242062"/>
                      <a:pt x="109982" y="242062"/>
                    </a:cubicBezTo>
                    <a:cubicBezTo>
                      <a:pt x="167640" y="242697"/>
                      <a:pt x="219710" y="207391"/>
                      <a:pt x="240284" y="153543"/>
                    </a:cubicBezTo>
                    <a:lnTo>
                      <a:pt x="168529" y="153543"/>
                    </a:lnTo>
                    <a:cubicBezTo>
                      <a:pt x="158115" y="170434"/>
                      <a:pt x="139700" y="180848"/>
                      <a:pt x="119761" y="180848"/>
                    </a:cubicBezTo>
                    <a:cubicBezTo>
                      <a:pt x="89281" y="180848"/>
                      <a:pt x="73279" y="157226"/>
                      <a:pt x="79756" y="120777"/>
                    </a:cubicBezTo>
                    <a:cubicBezTo>
                      <a:pt x="86233" y="84328"/>
                      <a:pt x="110236" y="60960"/>
                      <a:pt x="140716" y="60960"/>
                    </a:cubicBezTo>
                    <a:cubicBezTo>
                      <a:pt x="158623" y="59690"/>
                      <a:pt x="175006" y="71120"/>
                      <a:pt x="179959" y="88265"/>
                    </a:cubicBezTo>
                    <a:lnTo>
                      <a:pt x="251460" y="88265"/>
                    </a:lnTo>
                    <a:cubicBezTo>
                      <a:pt x="249428" y="34417"/>
                      <a:pt x="212725" y="0"/>
                      <a:pt x="152654" y="0"/>
                    </a:cubicBezTo>
                    <a:cubicBezTo>
                      <a:pt x="80899" y="0"/>
                      <a:pt x="25019" y="50038"/>
                      <a:pt x="12573" y="120904"/>
                    </a:cubicBezTo>
                    <a:close/>
                  </a:path>
                </a:pathLst>
              </a:custGeom>
              <a:solidFill>
                <a:srgbClr val="F6F6FE"/>
              </a:solidFill>
            </p:spPr>
          </p:sp>
        </p:grpSp>
        <p:grpSp>
          <p:nvGrpSpPr>
            <p:cNvPr id="71" name="Group 71"/>
            <p:cNvGrpSpPr>
              <a:grpSpLocks noChangeAspect="1"/>
            </p:cNvGrpSpPr>
            <p:nvPr/>
          </p:nvGrpSpPr>
          <p:grpSpPr>
            <a:xfrm>
              <a:off x="446193" y="228600"/>
              <a:ext cx="149860" cy="237913"/>
              <a:chOff x="0" y="0"/>
              <a:chExt cx="149860" cy="237913"/>
            </a:xfrm>
          </p:grpSpPr>
          <p:sp>
            <p:nvSpPr>
              <p:cNvPr id="72" name="Freeform 72"/>
              <p:cNvSpPr/>
              <p:nvPr/>
            </p:nvSpPr>
            <p:spPr>
              <a:xfrm>
                <a:off x="0" y="0"/>
                <a:ext cx="149860" cy="237871"/>
              </a:xfrm>
              <a:custGeom>
                <a:avLst/>
                <a:gdLst/>
                <a:ahLst/>
                <a:cxnLst/>
                <a:rect l="l" t="t" r="r" b="b"/>
                <a:pathLst>
                  <a:path w="149860" h="237871">
                    <a:moveTo>
                      <a:pt x="108585" y="0"/>
                    </a:moveTo>
                    <a:lnTo>
                      <a:pt x="42291" y="0"/>
                    </a:lnTo>
                    <a:lnTo>
                      <a:pt x="0" y="237871"/>
                    </a:lnTo>
                    <a:lnTo>
                      <a:pt x="140716" y="237871"/>
                    </a:lnTo>
                    <a:lnTo>
                      <a:pt x="149860" y="187579"/>
                    </a:lnTo>
                    <a:lnTo>
                      <a:pt x="75819" y="187579"/>
                    </a:lnTo>
                    <a:lnTo>
                      <a:pt x="108585" y="0"/>
                    </a:lnTo>
                    <a:close/>
                  </a:path>
                </a:pathLst>
              </a:custGeom>
              <a:solidFill>
                <a:srgbClr val="F6F6FE"/>
              </a:solidFill>
            </p:spPr>
          </p:sp>
        </p:grpSp>
      </p:grpSp>
      <p:grpSp>
        <p:nvGrpSpPr>
          <p:cNvPr id="73" name="Group 73"/>
          <p:cNvGrpSpPr/>
          <p:nvPr/>
        </p:nvGrpSpPr>
        <p:grpSpPr>
          <a:xfrm>
            <a:off x="6172200" y="9493504"/>
            <a:ext cx="387350" cy="629031"/>
            <a:chOff x="0" y="0"/>
            <a:chExt cx="516467" cy="838708"/>
          </a:xfrm>
        </p:grpSpPr>
        <p:grpSp>
          <p:nvGrpSpPr>
            <p:cNvPr id="74" name="Group 74"/>
            <p:cNvGrpSpPr/>
            <p:nvPr/>
          </p:nvGrpSpPr>
          <p:grpSpPr>
            <a:xfrm>
              <a:off x="0" y="0"/>
              <a:ext cx="516467" cy="838708"/>
              <a:chOff x="0" y="0"/>
              <a:chExt cx="1178551" cy="1913890"/>
            </a:xfrm>
          </p:grpSpPr>
          <p:sp>
            <p:nvSpPr>
              <p:cNvPr id="75" name="Freeform 75"/>
              <p:cNvSpPr/>
              <p:nvPr/>
            </p:nvSpPr>
            <p:spPr>
              <a:xfrm>
                <a:off x="0" y="0"/>
                <a:ext cx="1178551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178551" h="1913890">
                    <a:moveTo>
                      <a:pt x="0" y="0"/>
                    </a:moveTo>
                    <a:lnTo>
                      <a:pt x="1178551" y="0"/>
                    </a:lnTo>
                    <a:lnTo>
                      <a:pt x="1178551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1B6CFD"/>
              </a:solidFill>
            </p:spPr>
          </p:sp>
        </p:grpSp>
        <p:sp>
          <p:nvSpPr>
            <p:cNvPr id="76" name="TextBox 76"/>
            <p:cNvSpPr txBox="1"/>
            <p:nvPr/>
          </p:nvSpPr>
          <p:spPr>
            <a:xfrm>
              <a:off x="0" y="97791"/>
              <a:ext cx="516467" cy="2850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</a:pPr>
              <a:r>
                <a:rPr lang="en-US" sz="1400" dirty="0" smtClean="0">
                  <a:solidFill>
                    <a:srgbClr val="F6F6FE"/>
                  </a:solidFill>
                  <a:latin typeface="Poppins Bold"/>
                </a:rPr>
                <a:t>5</a:t>
              </a:r>
              <a:endParaRPr lang="en-US" sz="1400" dirty="0">
                <a:solidFill>
                  <a:srgbClr val="F6F6FE"/>
                </a:solidFill>
                <a:latin typeface="Poppins Bold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596</Words>
  <Application>Microsoft Office PowerPoint</Application>
  <PresentationFormat>Papel A4 (210 x 297 mm)</PresentationFormat>
  <Paragraphs>61</Paragraphs>
  <Slides>5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3" baseType="lpstr">
      <vt:lpstr>Poppins Bold</vt:lpstr>
      <vt:lpstr>Poppins</vt:lpstr>
      <vt:lpstr>Arial</vt:lpstr>
      <vt:lpstr>Merriweather Bold</vt:lpstr>
      <vt:lpstr>Montserrat</vt:lpstr>
      <vt:lpstr>Merriweather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pilar profissional_vf - Copia.pptx</dc:title>
  <dc:creator>Marielly Agatha Machado</dc:creator>
  <cp:lastModifiedBy>Marielly Agatha</cp:lastModifiedBy>
  <cp:revision>9</cp:revision>
  <dcterms:created xsi:type="dcterms:W3CDTF">2006-08-16T00:00:00Z</dcterms:created>
  <dcterms:modified xsi:type="dcterms:W3CDTF">2022-06-01T11:56:42Z</dcterms:modified>
  <dc:identifier>DAE-5Vo913k</dc:identifier>
</cp:coreProperties>
</file>